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72" r:id="rId4"/>
  </p:sldMasterIdLst>
  <p:notesMasterIdLst>
    <p:notesMasterId r:id="rId14"/>
  </p:notesMasterIdLst>
  <p:handoutMasterIdLst>
    <p:handoutMasterId r:id="rId15"/>
  </p:handoutMasterIdLst>
  <p:sldIdLst>
    <p:sldId id="256" r:id="rId5"/>
    <p:sldId id="263" r:id="rId6"/>
    <p:sldId id="264" r:id="rId7"/>
    <p:sldId id="261" r:id="rId8"/>
    <p:sldId id="265" r:id="rId9"/>
    <p:sldId id="258" r:id="rId10"/>
    <p:sldId id="259" r:id="rId11"/>
    <p:sldId id="260" r:id="rId12"/>
    <p:sldId id="26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48" autoAdjust="0"/>
  </p:normalViewPr>
  <p:slideViewPr>
    <p:cSldViewPr snapToGrid="0">
      <p:cViewPr varScale="1">
        <p:scale>
          <a:sx n="57" d="100"/>
          <a:sy n="57" d="100"/>
        </p:scale>
        <p:origin x="1482" y="36"/>
      </p:cViewPr>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Expenditures for Education</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percentStacked"/>
        <c:varyColors val="0"/>
        <c:ser>
          <c:idx val="0"/>
          <c:order val="0"/>
          <c:tx>
            <c:strRef>
              <c:f>Sheet1!$B$1</c:f>
              <c:strCache>
                <c:ptCount val="1"/>
                <c:pt idx="0">
                  <c:v>Local &amp; Other</c:v>
                </c:pt>
              </c:strCache>
            </c:strRef>
          </c:tx>
          <c:spPr>
            <a:solidFill>
              <a:schemeClr val="accent1"/>
            </a:solidFill>
            <a:ln>
              <a:noFill/>
            </a:ln>
            <a:effectLst/>
            <a:sp3d/>
          </c:spPr>
          <c:invertIfNegative val="0"/>
          <c:cat>
            <c:strRef>
              <c:f>Sheet1!$A$2:$A$5</c:f>
              <c:strCache>
                <c:ptCount val="4"/>
                <c:pt idx="0">
                  <c:v>1999-00</c:v>
                </c:pt>
                <c:pt idx="1">
                  <c:v>2001-2</c:v>
                </c:pt>
                <c:pt idx="2">
                  <c:v>2003-4</c:v>
                </c:pt>
                <c:pt idx="3">
                  <c:v>2004-5</c:v>
                </c:pt>
              </c:strCache>
            </c:strRef>
          </c:cat>
          <c:val>
            <c:numRef>
              <c:f>Sheet1!$B$2:$B$5</c:f>
              <c:numCache>
                <c:formatCode>General</c:formatCode>
                <c:ptCount val="4"/>
                <c:pt idx="0">
                  <c:v>199</c:v>
                </c:pt>
                <c:pt idx="1">
                  <c:v>210</c:v>
                </c:pt>
                <c:pt idx="2">
                  <c:v>230</c:v>
                </c:pt>
                <c:pt idx="3">
                  <c:v>240</c:v>
                </c:pt>
              </c:numCache>
            </c:numRef>
          </c:val>
          <c:extLst>
            <c:ext xmlns:c16="http://schemas.microsoft.com/office/drawing/2014/chart" uri="{C3380CC4-5D6E-409C-BE32-E72D297353CC}">
              <c16:uniqueId val="{00000000-AD28-49DB-A078-14602DDFF471}"/>
            </c:ext>
          </c:extLst>
        </c:ser>
        <c:ser>
          <c:idx val="1"/>
          <c:order val="1"/>
          <c:tx>
            <c:strRef>
              <c:f>Sheet1!$C$1</c:f>
              <c:strCache>
                <c:ptCount val="1"/>
                <c:pt idx="0">
                  <c:v>State</c:v>
                </c:pt>
              </c:strCache>
            </c:strRef>
          </c:tx>
          <c:spPr>
            <a:solidFill>
              <a:schemeClr val="accent2"/>
            </a:solidFill>
            <a:ln>
              <a:noFill/>
            </a:ln>
            <a:effectLst/>
            <a:sp3d/>
          </c:spPr>
          <c:invertIfNegative val="0"/>
          <c:cat>
            <c:strRef>
              <c:f>Sheet1!$A$2:$A$5</c:f>
              <c:strCache>
                <c:ptCount val="4"/>
                <c:pt idx="0">
                  <c:v>1999-00</c:v>
                </c:pt>
                <c:pt idx="1">
                  <c:v>2001-2</c:v>
                </c:pt>
                <c:pt idx="2">
                  <c:v>2003-4</c:v>
                </c:pt>
                <c:pt idx="3">
                  <c:v>2004-5</c:v>
                </c:pt>
              </c:strCache>
            </c:strRef>
          </c:cat>
          <c:val>
            <c:numRef>
              <c:f>Sheet1!$C$2:$C$5</c:f>
              <c:numCache>
                <c:formatCode>General</c:formatCode>
                <c:ptCount val="4"/>
                <c:pt idx="0">
                  <c:v>165</c:v>
                </c:pt>
                <c:pt idx="1">
                  <c:v>300</c:v>
                </c:pt>
                <c:pt idx="2">
                  <c:v>240</c:v>
                </c:pt>
                <c:pt idx="3">
                  <c:v>260</c:v>
                </c:pt>
              </c:numCache>
            </c:numRef>
          </c:val>
          <c:extLst>
            <c:ext xmlns:c16="http://schemas.microsoft.com/office/drawing/2014/chart" uri="{C3380CC4-5D6E-409C-BE32-E72D297353CC}">
              <c16:uniqueId val="{00000001-AD28-49DB-A078-14602DDFF471}"/>
            </c:ext>
          </c:extLst>
        </c:ser>
        <c:ser>
          <c:idx val="2"/>
          <c:order val="2"/>
          <c:tx>
            <c:strRef>
              <c:f>Sheet1!$D$1</c:f>
              <c:strCache>
                <c:ptCount val="1"/>
                <c:pt idx="0">
                  <c:v>Federal</c:v>
                </c:pt>
              </c:strCache>
            </c:strRef>
          </c:tx>
          <c:spPr>
            <a:solidFill>
              <a:schemeClr val="accent3"/>
            </a:solidFill>
            <a:ln>
              <a:noFill/>
            </a:ln>
            <a:effectLst/>
            <a:sp3d/>
          </c:spPr>
          <c:invertIfNegative val="0"/>
          <c:cat>
            <c:strRef>
              <c:f>Sheet1!$A$2:$A$5</c:f>
              <c:strCache>
                <c:ptCount val="4"/>
                <c:pt idx="0">
                  <c:v>1999-00</c:v>
                </c:pt>
                <c:pt idx="1">
                  <c:v>2001-2</c:v>
                </c:pt>
                <c:pt idx="2">
                  <c:v>2003-4</c:v>
                </c:pt>
                <c:pt idx="3">
                  <c:v>2004-5</c:v>
                </c:pt>
              </c:strCache>
            </c:strRef>
          </c:cat>
          <c:val>
            <c:numRef>
              <c:f>Sheet1!$D$2:$D$5</c:f>
              <c:numCache>
                <c:formatCode>General</c:formatCode>
                <c:ptCount val="4"/>
                <c:pt idx="0">
                  <c:v>30</c:v>
                </c:pt>
                <c:pt idx="1">
                  <c:v>42</c:v>
                </c:pt>
                <c:pt idx="2">
                  <c:v>44</c:v>
                </c:pt>
                <c:pt idx="3">
                  <c:v>50</c:v>
                </c:pt>
              </c:numCache>
            </c:numRef>
          </c:val>
          <c:extLst>
            <c:ext xmlns:c16="http://schemas.microsoft.com/office/drawing/2014/chart" uri="{C3380CC4-5D6E-409C-BE32-E72D297353CC}">
              <c16:uniqueId val="{00000002-AD28-49DB-A078-14602DDFF471}"/>
            </c:ext>
          </c:extLst>
        </c:ser>
        <c:dLbls>
          <c:showLegendKey val="0"/>
          <c:showVal val="0"/>
          <c:showCatName val="0"/>
          <c:showSerName val="0"/>
          <c:showPercent val="0"/>
          <c:showBubbleSize val="0"/>
        </c:dLbls>
        <c:gapWidth val="150"/>
        <c:shape val="box"/>
        <c:axId val="548538184"/>
        <c:axId val="548536216"/>
        <c:axId val="0"/>
      </c:bar3DChart>
      <c:catAx>
        <c:axId val="5485381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536216"/>
        <c:crosses val="autoZero"/>
        <c:auto val="1"/>
        <c:lblAlgn val="ctr"/>
        <c:lblOffset val="100"/>
        <c:noMultiLvlLbl val="0"/>
      </c:catAx>
      <c:valAx>
        <c:axId val="548536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53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9C16A6-8C48-4165-8DAF-8C957C12A8FA}"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pt>
    <dgm:pt modelId="{701D68F5-42F8-47BC-8FED-84C50F595DF0}">
      <dgm:prSet phldrT="[Text]"/>
      <dgm:spPr/>
      <dgm:t>
        <a:bodyPr/>
        <a:lstStyle/>
        <a:p>
          <a:pPr>
            <a:lnSpc>
              <a:spcPct val="100000"/>
            </a:lnSpc>
            <a:defRPr cap="all"/>
          </a:pPr>
          <a:r>
            <a:rPr lang="en-ZA" dirty="0"/>
            <a:t>Network</a:t>
          </a:r>
          <a:endParaRPr lang="en-US" dirty="0"/>
        </a:p>
      </dgm:t>
    </dgm:pt>
    <dgm:pt modelId="{9617668C-C38C-4017-8DDF-37855B15D110}" type="parTrans" cxnId="{C4BA385D-31ED-40EF-A5D6-98DFBA64E71A}">
      <dgm:prSet/>
      <dgm:spPr/>
      <dgm:t>
        <a:bodyPr/>
        <a:lstStyle/>
        <a:p>
          <a:endParaRPr lang="en-US"/>
        </a:p>
      </dgm:t>
    </dgm:pt>
    <dgm:pt modelId="{0C95B389-AC0C-4055-9AA3-38815EFC8B0A}" type="sibTrans" cxnId="{C4BA385D-31ED-40EF-A5D6-98DFBA64E71A}">
      <dgm:prSet/>
      <dgm:spPr/>
      <dgm:t>
        <a:bodyPr/>
        <a:lstStyle/>
        <a:p>
          <a:endParaRPr lang="en-US"/>
        </a:p>
      </dgm:t>
    </dgm:pt>
    <dgm:pt modelId="{91A66877-AC1C-46D9-BF2C-6024B638DEA9}">
      <dgm:prSet phldrT="[Text]"/>
      <dgm:spPr/>
      <dgm:t>
        <a:bodyPr/>
        <a:lstStyle/>
        <a:p>
          <a:pPr>
            <a:lnSpc>
              <a:spcPct val="100000"/>
            </a:lnSpc>
            <a:defRPr cap="all"/>
          </a:pPr>
          <a:r>
            <a:rPr lang="en-US" dirty="0"/>
            <a:t>Satellite</a:t>
          </a:r>
        </a:p>
      </dgm:t>
    </dgm:pt>
    <dgm:pt modelId="{913FED05-DF41-48A7-B1F8-81937A468EF9}" type="parTrans" cxnId="{7F0DAB6F-9257-4F2D-B31A-3418F73F6952}">
      <dgm:prSet/>
      <dgm:spPr/>
      <dgm:t>
        <a:bodyPr/>
        <a:lstStyle/>
        <a:p>
          <a:endParaRPr lang="en-US"/>
        </a:p>
      </dgm:t>
    </dgm:pt>
    <dgm:pt modelId="{BFCE4A28-C381-46FF-935A-B11534EF7D87}" type="sibTrans" cxnId="{7F0DAB6F-9257-4F2D-B31A-3418F73F6952}">
      <dgm:prSet/>
      <dgm:spPr/>
      <dgm:t>
        <a:bodyPr/>
        <a:lstStyle/>
        <a:p>
          <a:endParaRPr lang="en-US"/>
        </a:p>
      </dgm:t>
    </dgm:pt>
    <dgm:pt modelId="{76CC3289-2662-43F0-A3C6-BA04A135F08C}">
      <dgm:prSet phldrT="[Text]"/>
      <dgm:spPr/>
      <dgm:t>
        <a:bodyPr/>
        <a:lstStyle/>
        <a:p>
          <a:pPr>
            <a:lnSpc>
              <a:spcPct val="100000"/>
            </a:lnSpc>
            <a:defRPr cap="all"/>
          </a:pPr>
          <a:r>
            <a:rPr lang="en-US" dirty="0"/>
            <a:t>Link</a:t>
          </a:r>
        </a:p>
      </dgm:t>
    </dgm:pt>
    <dgm:pt modelId="{D46DB4DA-1442-4ECE-89FE-BBB1E3489E3D}" type="parTrans" cxnId="{0400886E-8A1A-44C2-95A7-DB0EF4911494}">
      <dgm:prSet/>
      <dgm:spPr/>
      <dgm:t>
        <a:bodyPr/>
        <a:lstStyle/>
        <a:p>
          <a:endParaRPr lang="en-US"/>
        </a:p>
      </dgm:t>
    </dgm:pt>
    <dgm:pt modelId="{FA28C9D6-476E-43CD-BA23-D6D990FD78D0}" type="sibTrans" cxnId="{0400886E-8A1A-44C2-95A7-DB0EF4911494}">
      <dgm:prSet/>
      <dgm:spPr/>
      <dgm:t>
        <a:bodyPr/>
        <a:lstStyle/>
        <a:p>
          <a:endParaRPr lang="en-US"/>
        </a:p>
      </dgm:t>
    </dgm:pt>
    <dgm:pt modelId="{25C14C25-2A98-4731-B0BF-677AD8191C30}" type="pres">
      <dgm:prSet presAssocID="{7D9C16A6-8C48-4165-8DAF-8C957C12A8FA}" presName="root" presStyleCnt="0">
        <dgm:presLayoutVars>
          <dgm:dir/>
          <dgm:resizeHandles val="exact"/>
        </dgm:presLayoutVars>
      </dgm:prSet>
      <dgm:spPr/>
    </dgm:pt>
    <dgm:pt modelId="{76750689-6C12-4D36-8474-BFC5C125B35E}" type="pres">
      <dgm:prSet presAssocID="{701D68F5-42F8-47BC-8FED-84C50F595DF0}" presName="compNode" presStyleCnt="0"/>
      <dgm:spPr/>
    </dgm:pt>
    <dgm:pt modelId="{A39E2924-EA9B-47F3-B732-8814DF65E2EC}" type="pres">
      <dgm:prSet presAssocID="{701D68F5-42F8-47BC-8FED-84C50F595DF0}" presName="iconBgRect" presStyleLbl="bgShp" presStyleIdx="0" presStyleCnt="3"/>
      <dgm:spPr/>
    </dgm:pt>
    <dgm:pt modelId="{55BDA980-9151-47FF-AF00-AFF61BF7329A}" type="pres">
      <dgm:prSet presAssocID="{701D68F5-42F8-47BC-8FED-84C50F595DF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twork"/>
        </a:ext>
      </dgm:extLst>
    </dgm:pt>
    <dgm:pt modelId="{6813E287-6A9E-4A4E-8848-6B5E098C015B}" type="pres">
      <dgm:prSet presAssocID="{701D68F5-42F8-47BC-8FED-84C50F595DF0}" presName="spaceRect" presStyleCnt="0"/>
      <dgm:spPr/>
    </dgm:pt>
    <dgm:pt modelId="{29C7C433-EF2A-4A44-BC53-B7211D27668D}" type="pres">
      <dgm:prSet presAssocID="{701D68F5-42F8-47BC-8FED-84C50F595DF0}" presName="textRect" presStyleLbl="revTx" presStyleIdx="0" presStyleCnt="3">
        <dgm:presLayoutVars>
          <dgm:chMax val="1"/>
          <dgm:chPref val="1"/>
        </dgm:presLayoutVars>
      </dgm:prSet>
      <dgm:spPr/>
    </dgm:pt>
    <dgm:pt modelId="{68220B65-DC55-4454-B24D-11B29BFBB9D4}" type="pres">
      <dgm:prSet presAssocID="{0C95B389-AC0C-4055-9AA3-38815EFC8B0A}" presName="sibTrans" presStyleCnt="0"/>
      <dgm:spPr/>
    </dgm:pt>
    <dgm:pt modelId="{BE6E5E78-2FF3-4F40-80FF-8626E060970A}" type="pres">
      <dgm:prSet presAssocID="{91A66877-AC1C-46D9-BF2C-6024B638DEA9}" presName="compNode" presStyleCnt="0"/>
      <dgm:spPr/>
    </dgm:pt>
    <dgm:pt modelId="{AE6D994C-35CC-4E2D-93F7-0749D531DB38}" type="pres">
      <dgm:prSet presAssocID="{91A66877-AC1C-46D9-BF2C-6024B638DEA9}" presName="iconBgRect" presStyleLbl="bgShp" presStyleIdx="1" presStyleCnt="3"/>
      <dgm:spPr/>
    </dgm:pt>
    <dgm:pt modelId="{25E3B37B-74D0-4A88-B4DE-941AD611607D}" type="pres">
      <dgm:prSet presAssocID="{91A66877-AC1C-46D9-BF2C-6024B638DEA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tellite"/>
        </a:ext>
      </dgm:extLst>
    </dgm:pt>
    <dgm:pt modelId="{D43D9762-97CA-499D-8A22-68E4735A6BBF}" type="pres">
      <dgm:prSet presAssocID="{91A66877-AC1C-46D9-BF2C-6024B638DEA9}" presName="spaceRect" presStyleCnt="0"/>
      <dgm:spPr/>
    </dgm:pt>
    <dgm:pt modelId="{B87C32D5-7B07-49E2-84BD-BC5A516ABFE6}" type="pres">
      <dgm:prSet presAssocID="{91A66877-AC1C-46D9-BF2C-6024B638DEA9}" presName="textRect" presStyleLbl="revTx" presStyleIdx="1" presStyleCnt="3">
        <dgm:presLayoutVars>
          <dgm:chMax val="1"/>
          <dgm:chPref val="1"/>
        </dgm:presLayoutVars>
      </dgm:prSet>
      <dgm:spPr/>
    </dgm:pt>
    <dgm:pt modelId="{3415AE4C-1FA3-4F9C-B78C-46AB8BC3FA98}" type="pres">
      <dgm:prSet presAssocID="{BFCE4A28-C381-46FF-935A-B11534EF7D87}" presName="sibTrans" presStyleCnt="0"/>
      <dgm:spPr/>
    </dgm:pt>
    <dgm:pt modelId="{8E9FCEE9-BA58-4686-AD8D-3C43F61E54DA}" type="pres">
      <dgm:prSet presAssocID="{76CC3289-2662-43F0-A3C6-BA04A135F08C}" presName="compNode" presStyleCnt="0"/>
      <dgm:spPr/>
    </dgm:pt>
    <dgm:pt modelId="{8B8DA957-4F6D-47EE-BF0F-6ACDA82AAC07}" type="pres">
      <dgm:prSet presAssocID="{76CC3289-2662-43F0-A3C6-BA04A135F08C}" presName="iconBgRect" presStyleLbl="bgShp" presStyleIdx="2" presStyleCnt="3"/>
      <dgm:spPr/>
    </dgm:pt>
    <dgm:pt modelId="{FC76B9EB-DCB2-48BE-8038-BB271187C51D}" type="pres">
      <dgm:prSet presAssocID="{76CC3289-2662-43F0-A3C6-BA04A135F08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nk"/>
        </a:ext>
      </dgm:extLst>
    </dgm:pt>
    <dgm:pt modelId="{15732EE0-EF0B-40DC-8D5B-13AD1FDF7CF0}" type="pres">
      <dgm:prSet presAssocID="{76CC3289-2662-43F0-A3C6-BA04A135F08C}" presName="spaceRect" presStyleCnt="0"/>
      <dgm:spPr/>
    </dgm:pt>
    <dgm:pt modelId="{E92865A0-8142-4764-BBFC-1FA0DCA8D9E0}" type="pres">
      <dgm:prSet presAssocID="{76CC3289-2662-43F0-A3C6-BA04A135F08C}" presName="textRect" presStyleLbl="revTx" presStyleIdx="2" presStyleCnt="3">
        <dgm:presLayoutVars>
          <dgm:chMax val="1"/>
          <dgm:chPref val="1"/>
        </dgm:presLayoutVars>
      </dgm:prSet>
      <dgm:spPr/>
    </dgm:pt>
  </dgm:ptLst>
  <dgm:cxnLst>
    <dgm:cxn modelId="{C4BA385D-31ED-40EF-A5D6-98DFBA64E71A}" srcId="{7D9C16A6-8C48-4165-8DAF-8C957C12A8FA}" destId="{701D68F5-42F8-47BC-8FED-84C50F595DF0}" srcOrd="0" destOrd="0" parTransId="{9617668C-C38C-4017-8DDF-37855B15D110}" sibTransId="{0C95B389-AC0C-4055-9AA3-38815EFC8B0A}"/>
    <dgm:cxn modelId="{0400886E-8A1A-44C2-95A7-DB0EF4911494}" srcId="{7D9C16A6-8C48-4165-8DAF-8C957C12A8FA}" destId="{76CC3289-2662-43F0-A3C6-BA04A135F08C}" srcOrd="2" destOrd="0" parTransId="{D46DB4DA-1442-4ECE-89FE-BBB1E3489E3D}" sibTransId="{FA28C9D6-476E-43CD-BA23-D6D990FD78D0}"/>
    <dgm:cxn modelId="{7F0DAB6F-9257-4F2D-B31A-3418F73F6952}" srcId="{7D9C16A6-8C48-4165-8DAF-8C957C12A8FA}" destId="{91A66877-AC1C-46D9-BF2C-6024B638DEA9}" srcOrd="1" destOrd="0" parTransId="{913FED05-DF41-48A7-B1F8-81937A468EF9}" sibTransId="{BFCE4A28-C381-46FF-935A-B11534EF7D87}"/>
    <dgm:cxn modelId="{1DCAC474-202E-48E4-8885-832453650F99}" type="presOf" srcId="{7D9C16A6-8C48-4165-8DAF-8C957C12A8FA}" destId="{25C14C25-2A98-4731-B0BF-677AD8191C30}" srcOrd="0" destOrd="0" presId="urn:microsoft.com/office/officeart/2018/5/layout/IconCircleLabelList"/>
    <dgm:cxn modelId="{77F3068B-47FB-4C44-B12F-5B52EA8C8D6F}" type="presOf" srcId="{91A66877-AC1C-46D9-BF2C-6024B638DEA9}" destId="{B87C32D5-7B07-49E2-84BD-BC5A516ABFE6}" srcOrd="0" destOrd="0" presId="urn:microsoft.com/office/officeart/2018/5/layout/IconCircleLabelList"/>
    <dgm:cxn modelId="{1E51D096-D749-4658-8D93-02A059315D09}" type="presOf" srcId="{76CC3289-2662-43F0-A3C6-BA04A135F08C}" destId="{E92865A0-8142-4764-BBFC-1FA0DCA8D9E0}" srcOrd="0" destOrd="0" presId="urn:microsoft.com/office/officeart/2018/5/layout/IconCircleLabelList"/>
    <dgm:cxn modelId="{F44D1E9F-9059-456A-ACD4-C954F5166A16}" type="presOf" srcId="{701D68F5-42F8-47BC-8FED-84C50F595DF0}" destId="{29C7C433-EF2A-4A44-BC53-B7211D27668D}" srcOrd="0" destOrd="0" presId="urn:microsoft.com/office/officeart/2018/5/layout/IconCircleLabelList"/>
    <dgm:cxn modelId="{9B7CB0EB-7F3C-4D17-B355-4090FA01A301}" type="presParOf" srcId="{25C14C25-2A98-4731-B0BF-677AD8191C30}" destId="{76750689-6C12-4D36-8474-BFC5C125B35E}" srcOrd="0" destOrd="0" presId="urn:microsoft.com/office/officeart/2018/5/layout/IconCircleLabelList"/>
    <dgm:cxn modelId="{F736A8DC-8C73-40B1-B9D8-E2ED1B623EC4}" type="presParOf" srcId="{76750689-6C12-4D36-8474-BFC5C125B35E}" destId="{A39E2924-EA9B-47F3-B732-8814DF65E2EC}" srcOrd="0" destOrd="0" presId="urn:microsoft.com/office/officeart/2018/5/layout/IconCircleLabelList"/>
    <dgm:cxn modelId="{E811E0A3-64EB-4B73-B7C1-483CEFD7A521}" type="presParOf" srcId="{76750689-6C12-4D36-8474-BFC5C125B35E}" destId="{55BDA980-9151-47FF-AF00-AFF61BF7329A}" srcOrd="1" destOrd="0" presId="urn:microsoft.com/office/officeart/2018/5/layout/IconCircleLabelList"/>
    <dgm:cxn modelId="{5F50529C-66A6-45D3-914E-3EAF0020FAA5}" type="presParOf" srcId="{76750689-6C12-4D36-8474-BFC5C125B35E}" destId="{6813E287-6A9E-4A4E-8848-6B5E098C015B}" srcOrd="2" destOrd="0" presId="urn:microsoft.com/office/officeart/2018/5/layout/IconCircleLabelList"/>
    <dgm:cxn modelId="{4A2F5C1F-0EEC-4343-A69A-A075A9327DCB}" type="presParOf" srcId="{76750689-6C12-4D36-8474-BFC5C125B35E}" destId="{29C7C433-EF2A-4A44-BC53-B7211D27668D}" srcOrd="3" destOrd="0" presId="urn:microsoft.com/office/officeart/2018/5/layout/IconCircleLabelList"/>
    <dgm:cxn modelId="{11337B15-941E-431B-B38C-2502F8F375A2}" type="presParOf" srcId="{25C14C25-2A98-4731-B0BF-677AD8191C30}" destId="{68220B65-DC55-4454-B24D-11B29BFBB9D4}" srcOrd="1" destOrd="0" presId="urn:microsoft.com/office/officeart/2018/5/layout/IconCircleLabelList"/>
    <dgm:cxn modelId="{43151CC7-C0C3-4F15-997C-17B72C908907}" type="presParOf" srcId="{25C14C25-2A98-4731-B0BF-677AD8191C30}" destId="{BE6E5E78-2FF3-4F40-80FF-8626E060970A}" srcOrd="2" destOrd="0" presId="urn:microsoft.com/office/officeart/2018/5/layout/IconCircleLabelList"/>
    <dgm:cxn modelId="{B36D4B0A-AEE7-4B3F-898A-E200577B6D6B}" type="presParOf" srcId="{BE6E5E78-2FF3-4F40-80FF-8626E060970A}" destId="{AE6D994C-35CC-4E2D-93F7-0749D531DB38}" srcOrd="0" destOrd="0" presId="urn:microsoft.com/office/officeart/2018/5/layout/IconCircleLabelList"/>
    <dgm:cxn modelId="{BE0DFE24-FE93-4079-A9EE-3648D3E1E170}" type="presParOf" srcId="{BE6E5E78-2FF3-4F40-80FF-8626E060970A}" destId="{25E3B37B-74D0-4A88-B4DE-941AD611607D}" srcOrd="1" destOrd="0" presId="urn:microsoft.com/office/officeart/2018/5/layout/IconCircleLabelList"/>
    <dgm:cxn modelId="{F288AFD5-F3CA-46B3-8339-C045C21E9F21}" type="presParOf" srcId="{BE6E5E78-2FF3-4F40-80FF-8626E060970A}" destId="{D43D9762-97CA-499D-8A22-68E4735A6BBF}" srcOrd="2" destOrd="0" presId="urn:microsoft.com/office/officeart/2018/5/layout/IconCircleLabelList"/>
    <dgm:cxn modelId="{18CCBC88-DFE4-411F-876C-0313FF708975}" type="presParOf" srcId="{BE6E5E78-2FF3-4F40-80FF-8626E060970A}" destId="{B87C32D5-7B07-49E2-84BD-BC5A516ABFE6}" srcOrd="3" destOrd="0" presId="urn:microsoft.com/office/officeart/2018/5/layout/IconCircleLabelList"/>
    <dgm:cxn modelId="{D7DFC969-567D-453B-91CA-5B56EC4DF6CE}" type="presParOf" srcId="{25C14C25-2A98-4731-B0BF-677AD8191C30}" destId="{3415AE4C-1FA3-4F9C-B78C-46AB8BC3FA98}" srcOrd="3" destOrd="0" presId="urn:microsoft.com/office/officeart/2018/5/layout/IconCircleLabelList"/>
    <dgm:cxn modelId="{FE865E36-A6AA-4CC5-B6F1-E7C4076F9DA4}" type="presParOf" srcId="{25C14C25-2A98-4731-B0BF-677AD8191C30}" destId="{8E9FCEE9-BA58-4686-AD8D-3C43F61E54DA}" srcOrd="4" destOrd="0" presId="urn:microsoft.com/office/officeart/2018/5/layout/IconCircleLabelList"/>
    <dgm:cxn modelId="{7449518C-03B5-4688-9C60-A09CD7989430}" type="presParOf" srcId="{8E9FCEE9-BA58-4686-AD8D-3C43F61E54DA}" destId="{8B8DA957-4F6D-47EE-BF0F-6ACDA82AAC07}" srcOrd="0" destOrd="0" presId="urn:microsoft.com/office/officeart/2018/5/layout/IconCircleLabelList"/>
    <dgm:cxn modelId="{A05A366F-56A5-494C-9AD7-7CA866ACD136}" type="presParOf" srcId="{8E9FCEE9-BA58-4686-AD8D-3C43F61E54DA}" destId="{FC76B9EB-DCB2-48BE-8038-BB271187C51D}" srcOrd="1" destOrd="0" presId="urn:microsoft.com/office/officeart/2018/5/layout/IconCircleLabelList"/>
    <dgm:cxn modelId="{9029A874-C025-4ECE-A8D4-43E10C4561BD}" type="presParOf" srcId="{8E9FCEE9-BA58-4686-AD8D-3C43F61E54DA}" destId="{15732EE0-EF0B-40DC-8D5B-13AD1FDF7CF0}" srcOrd="2" destOrd="0" presId="urn:microsoft.com/office/officeart/2018/5/layout/IconCircleLabelList"/>
    <dgm:cxn modelId="{F90C855F-3BD4-487B-AD80-67CD5D06AC1A}" type="presParOf" srcId="{8E9FCEE9-BA58-4686-AD8D-3C43F61E54DA}" destId="{E92865A0-8142-4764-BBFC-1FA0DCA8D9E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E5AA53B-3EEE-4DE4-BB81-9044890C2946}" type="doc">
      <dgm:prSet loTypeId="urn:microsoft.com/office/officeart/2008/layout/VerticalCurvedList" loCatId="list" qsTypeId="urn:microsoft.com/office/officeart/2005/8/quickstyle/simple4" qsCatId="simple" csTypeId="urn:microsoft.com/office/officeart/2005/8/colors/accent2_2" csCatId="accent2" phldr="1"/>
      <dgm:spPr/>
      <dgm:t>
        <a:bodyPr/>
        <a:lstStyle/>
        <a:p>
          <a:endParaRPr lang="en-US"/>
        </a:p>
      </dgm:t>
    </dgm:pt>
    <dgm:pt modelId="{6750AC01-D39D-4F3A-9DC8-2A211EE986A2}">
      <dgm:prSet phldrT="[Text]"/>
      <dgm:spPr/>
      <dgm:t>
        <a:bodyPr/>
        <a:lstStyle/>
        <a:p>
          <a:pPr>
            <a:lnSpc>
              <a:spcPct val="100000"/>
            </a:lnSpc>
          </a:pPr>
          <a:r>
            <a:rPr lang="en-US" dirty="0"/>
            <a:t>Cloud: Roof/Researching	</a:t>
          </a:r>
        </a:p>
      </dgm:t>
    </dgm:pt>
    <dgm:pt modelId="{720680DC-AAA4-4434-A582-60EBCC5BA355}" type="parTrans" cxnId="{0B5DAE5F-BCDC-4BF7-A6E7-CF856886A64D}">
      <dgm:prSet/>
      <dgm:spPr/>
      <dgm:t>
        <a:bodyPr/>
        <a:lstStyle/>
        <a:p>
          <a:endParaRPr lang="en-US"/>
        </a:p>
      </dgm:t>
    </dgm:pt>
    <dgm:pt modelId="{CA077D98-8478-47EA-B6A9-99ACE60C64D4}" type="sibTrans" cxnId="{0B5DAE5F-BCDC-4BF7-A6E7-CF856886A64D}">
      <dgm:prSet/>
      <dgm:spPr/>
      <dgm:t>
        <a:bodyPr/>
        <a:lstStyle/>
        <a:p>
          <a:endParaRPr lang="en-US"/>
        </a:p>
      </dgm:t>
    </dgm:pt>
    <dgm:pt modelId="{0BEF68B8-1228-47BB-83B5-7B9CD1E3F84E}">
      <dgm:prSet phldrT="[Text]"/>
      <dgm:spPr/>
      <dgm:t>
        <a:bodyPr/>
        <a:lstStyle/>
        <a:p>
          <a:pPr>
            <a:lnSpc>
              <a:spcPct val="100000"/>
            </a:lnSpc>
          </a:pPr>
          <a:r>
            <a:rPr lang="en-US" dirty="0"/>
            <a:t>Local: Visor/Personal Skills</a:t>
          </a:r>
        </a:p>
      </dgm:t>
    </dgm:pt>
    <dgm:pt modelId="{ED3A4BC2-B75A-4952-A38B-A42B5995DF05}" type="parTrans" cxnId="{EDEF4F82-1237-4639-A0F7-385C1897CE66}">
      <dgm:prSet/>
      <dgm:spPr/>
      <dgm:t>
        <a:bodyPr/>
        <a:lstStyle/>
        <a:p>
          <a:endParaRPr lang="en-US"/>
        </a:p>
      </dgm:t>
    </dgm:pt>
    <dgm:pt modelId="{FD949706-EDCC-4ADC-8EDF-8EDA49C92325}" type="sibTrans" cxnId="{EDEF4F82-1237-4639-A0F7-385C1897CE66}">
      <dgm:prSet/>
      <dgm:spPr/>
      <dgm:t>
        <a:bodyPr/>
        <a:lstStyle/>
        <a:p>
          <a:endParaRPr lang="en-US"/>
        </a:p>
      </dgm:t>
    </dgm:pt>
    <dgm:pt modelId="{5605D28D-2CE6-4513-8566-952984E21E14}">
      <dgm:prSet phldrT="[Text]"/>
      <dgm:spPr/>
      <dgm:t>
        <a:bodyPr/>
        <a:lstStyle/>
        <a:p>
          <a:pPr>
            <a:lnSpc>
              <a:spcPct val="100000"/>
            </a:lnSpc>
          </a:pPr>
          <a:r>
            <a:rPr lang="en-US" dirty="0"/>
            <a:t>Hybrid: Lip/Budgeting</a:t>
          </a:r>
        </a:p>
      </dgm:t>
    </dgm:pt>
    <dgm:pt modelId="{EB15AB98-362B-4E70-A3DA-995FC3E8BA79}" type="parTrans" cxnId="{FAF3F884-F0CF-440F-8CB1-B7648AB1B138}">
      <dgm:prSet/>
      <dgm:spPr/>
      <dgm:t>
        <a:bodyPr/>
        <a:lstStyle/>
        <a:p>
          <a:endParaRPr lang="en-US"/>
        </a:p>
      </dgm:t>
    </dgm:pt>
    <dgm:pt modelId="{823D1971-2C4D-4EC5-A874-2F463DE37109}" type="sibTrans" cxnId="{FAF3F884-F0CF-440F-8CB1-B7648AB1B138}">
      <dgm:prSet/>
      <dgm:spPr/>
      <dgm:t>
        <a:bodyPr/>
        <a:lstStyle/>
        <a:p>
          <a:endParaRPr lang="en-US"/>
        </a:p>
      </dgm:t>
    </dgm:pt>
    <dgm:pt modelId="{57806726-6E60-4ACC-9C1C-7DF9CC365A10}" type="pres">
      <dgm:prSet presAssocID="{7E5AA53B-3EEE-4DE4-BB81-9044890C2946}" presName="Name0" presStyleCnt="0">
        <dgm:presLayoutVars>
          <dgm:chMax val="7"/>
          <dgm:chPref val="7"/>
          <dgm:dir/>
        </dgm:presLayoutVars>
      </dgm:prSet>
      <dgm:spPr/>
    </dgm:pt>
    <dgm:pt modelId="{90561C55-3C6E-4D53-85E1-2C50BCDDA392}" type="pres">
      <dgm:prSet presAssocID="{7E5AA53B-3EEE-4DE4-BB81-9044890C2946}" presName="Name1" presStyleCnt="0"/>
      <dgm:spPr/>
    </dgm:pt>
    <dgm:pt modelId="{B6CD42EC-5AD4-4004-AE5B-47EDA668DAA8}" type="pres">
      <dgm:prSet presAssocID="{7E5AA53B-3EEE-4DE4-BB81-9044890C2946}" presName="cycle" presStyleCnt="0"/>
      <dgm:spPr/>
    </dgm:pt>
    <dgm:pt modelId="{963B8EE3-40CC-4A0A-B420-D0BF920973CE}" type="pres">
      <dgm:prSet presAssocID="{7E5AA53B-3EEE-4DE4-BB81-9044890C2946}" presName="srcNode" presStyleLbl="node1" presStyleIdx="0" presStyleCnt="3"/>
      <dgm:spPr/>
    </dgm:pt>
    <dgm:pt modelId="{D79B43FC-100B-4A0D-A4D5-0D2D04B99064}" type="pres">
      <dgm:prSet presAssocID="{7E5AA53B-3EEE-4DE4-BB81-9044890C2946}" presName="conn" presStyleLbl="parChTrans1D2" presStyleIdx="0" presStyleCnt="1"/>
      <dgm:spPr/>
    </dgm:pt>
    <dgm:pt modelId="{3CAD8DA1-8D53-445C-ACE8-D8449E4F0F55}" type="pres">
      <dgm:prSet presAssocID="{7E5AA53B-3EEE-4DE4-BB81-9044890C2946}" presName="extraNode" presStyleLbl="node1" presStyleIdx="0" presStyleCnt="3"/>
      <dgm:spPr/>
    </dgm:pt>
    <dgm:pt modelId="{429CABD1-4116-474B-81BF-735E2CA9DD00}" type="pres">
      <dgm:prSet presAssocID="{7E5AA53B-3EEE-4DE4-BB81-9044890C2946}" presName="dstNode" presStyleLbl="node1" presStyleIdx="0" presStyleCnt="3"/>
      <dgm:spPr/>
    </dgm:pt>
    <dgm:pt modelId="{58319267-C71E-43C9-94E1-827D0616C7A7}" type="pres">
      <dgm:prSet presAssocID="{6750AC01-D39D-4F3A-9DC8-2A211EE986A2}" presName="text_1" presStyleLbl="node1" presStyleIdx="0" presStyleCnt="3">
        <dgm:presLayoutVars>
          <dgm:bulletEnabled val="1"/>
        </dgm:presLayoutVars>
      </dgm:prSet>
      <dgm:spPr/>
    </dgm:pt>
    <dgm:pt modelId="{79F9B8A9-2412-4B74-84A9-69422DB81CDC}" type="pres">
      <dgm:prSet presAssocID="{6750AC01-D39D-4F3A-9DC8-2A211EE986A2}" presName="accent_1" presStyleCnt="0"/>
      <dgm:spPr/>
    </dgm:pt>
    <dgm:pt modelId="{07CB3071-D555-47DA-A36A-69EB91531FD8}" type="pres">
      <dgm:prSet presAssocID="{6750AC01-D39D-4F3A-9DC8-2A211EE986A2}" presName="accentRepeatNode" presStyleLbl="solidFgAcc1" presStyleIdx="0" presStyleCnt="3"/>
      <dgm:spPr/>
    </dgm:pt>
    <dgm:pt modelId="{95DE6538-27BD-44AF-A1A8-CA8F6B10FDD2}" type="pres">
      <dgm:prSet presAssocID="{0BEF68B8-1228-47BB-83B5-7B9CD1E3F84E}" presName="text_2" presStyleLbl="node1" presStyleIdx="1" presStyleCnt="3">
        <dgm:presLayoutVars>
          <dgm:bulletEnabled val="1"/>
        </dgm:presLayoutVars>
      </dgm:prSet>
      <dgm:spPr/>
    </dgm:pt>
    <dgm:pt modelId="{312BDEE8-85BD-4F02-B35B-2CC8E701C98B}" type="pres">
      <dgm:prSet presAssocID="{0BEF68B8-1228-47BB-83B5-7B9CD1E3F84E}" presName="accent_2" presStyleCnt="0"/>
      <dgm:spPr/>
    </dgm:pt>
    <dgm:pt modelId="{3F8116AC-FAC3-4E95-9865-93CCFEB191B9}" type="pres">
      <dgm:prSet presAssocID="{0BEF68B8-1228-47BB-83B5-7B9CD1E3F84E}" presName="accentRepeatNode" presStyleLbl="solidFgAcc1" presStyleIdx="1" presStyleCnt="3"/>
      <dgm:spPr/>
    </dgm:pt>
    <dgm:pt modelId="{E131CE4A-9776-44F4-BC03-867682E21374}" type="pres">
      <dgm:prSet presAssocID="{5605D28D-2CE6-4513-8566-952984E21E14}" presName="text_3" presStyleLbl="node1" presStyleIdx="2" presStyleCnt="3" custLinFactNeighborX="156" custLinFactNeighborY="5074">
        <dgm:presLayoutVars>
          <dgm:bulletEnabled val="1"/>
        </dgm:presLayoutVars>
      </dgm:prSet>
      <dgm:spPr/>
    </dgm:pt>
    <dgm:pt modelId="{AC9A216A-8375-48F9-A4E6-8E0B64C0209B}" type="pres">
      <dgm:prSet presAssocID="{5605D28D-2CE6-4513-8566-952984E21E14}" presName="accent_3" presStyleCnt="0"/>
      <dgm:spPr/>
    </dgm:pt>
    <dgm:pt modelId="{A965097E-32F1-4AB8-8C4E-2814A7596B2F}" type="pres">
      <dgm:prSet presAssocID="{5605D28D-2CE6-4513-8566-952984E21E14}" presName="accentRepeatNode" presStyleLbl="solidFgAcc1" presStyleIdx="2" presStyleCnt="3"/>
      <dgm:spPr/>
    </dgm:pt>
  </dgm:ptLst>
  <dgm:cxnLst>
    <dgm:cxn modelId="{A11E3B12-1828-45A7-86C3-BB85832DF84D}" type="presOf" srcId="{CA077D98-8478-47EA-B6A9-99ACE60C64D4}" destId="{D79B43FC-100B-4A0D-A4D5-0D2D04B99064}" srcOrd="0" destOrd="0" presId="urn:microsoft.com/office/officeart/2008/layout/VerticalCurvedList"/>
    <dgm:cxn modelId="{0B5DAE5F-BCDC-4BF7-A6E7-CF856886A64D}" srcId="{7E5AA53B-3EEE-4DE4-BB81-9044890C2946}" destId="{6750AC01-D39D-4F3A-9DC8-2A211EE986A2}" srcOrd="0" destOrd="0" parTransId="{720680DC-AAA4-4434-A582-60EBCC5BA355}" sibTransId="{CA077D98-8478-47EA-B6A9-99ACE60C64D4}"/>
    <dgm:cxn modelId="{29DA474E-5DFA-4C66-882F-319C49ABBB19}" type="presOf" srcId="{6750AC01-D39D-4F3A-9DC8-2A211EE986A2}" destId="{58319267-C71E-43C9-94E1-827D0616C7A7}" srcOrd="0" destOrd="0" presId="urn:microsoft.com/office/officeart/2008/layout/VerticalCurvedList"/>
    <dgm:cxn modelId="{7084AA77-BACB-46CB-AE4A-77B62D3ED1AF}" type="presOf" srcId="{5605D28D-2CE6-4513-8566-952984E21E14}" destId="{E131CE4A-9776-44F4-BC03-867682E21374}" srcOrd="0" destOrd="0" presId="urn:microsoft.com/office/officeart/2008/layout/VerticalCurvedList"/>
    <dgm:cxn modelId="{EDEF4F82-1237-4639-A0F7-385C1897CE66}" srcId="{7E5AA53B-3EEE-4DE4-BB81-9044890C2946}" destId="{0BEF68B8-1228-47BB-83B5-7B9CD1E3F84E}" srcOrd="1" destOrd="0" parTransId="{ED3A4BC2-B75A-4952-A38B-A42B5995DF05}" sibTransId="{FD949706-EDCC-4ADC-8EDF-8EDA49C92325}"/>
    <dgm:cxn modelId="{FAF3F884-F0CF-440F-8CB1-B7648AB1B138}" srcId="{7E5AA53B-3EEE-4DE4-BB81-9044890C2946}" destId="{5605D28D-2CE6-4513-8566-952984E21E14}" srcOrd="2" destOrd="0" parTransId="{EB15AB98-362B-4E70-A3DA-995FC3E8BA79}" sibTransId="{823D1971-2C4D-4EC5-A874-2F463DE37109}"/>
    <dgm:cxn modelId="{4F65CC8F-B5A8-40BE-A32B-05862B543D6A}" type="presOf" srcId="{7E5AA53B-3EEE-4DE4-BB81-9044890C2946}" destId="{57806726-6E60-4ACC-9C1C-7DF9CC365A10}" srcOrd="0" destOrd="0" presId="urn:microsoft.com/office/officeart/2008/layout/VerticalCurvedList"/>
    <dgm:cxn modelId="{4A378892-5CCC-4F0D-8A38-4BEAECF30F24}" type="presOf" srcId="{0BEF68B8-1228-47BB-83B5-7B9CD1E3F84E}" destId="{95DE6538-27BD-44AF-A1A8-CA8F6B10FDD2}" srcOrd="0" destOrd="0" presId="urn:microsoft.com/office/officeart/2008/layout/VerticalCurvedList"/>
    <dgm:cxn modelId="{4E25B52E-70EF-4A0F-B410-0B49263AF380}" type="presParOf" srcId="{57806726-6E60-4ACC-9C1C-7DF9CC365A10}" destId="{90561C55-3C6E-4D53-85E1-2C50BCDDA392}" srcOrd="0" destOrd="0" presId="urn:microsoft.com/office/officeart/2008/layout/VerticalCurvedList"/>
    <dgm:cxn modelId="{2B3DD9E4-EC9C-4B92-B380-F89BF82E7CF3}" type="presParOf" srcId="{90561C55-3C6E-4D53-85E1-2C50BCDDA392}" destId="{B6CD42EC-5AD4-4004-AE5B-47EDA668DAA8}" srcOrd="0" destOrd="0" presId="urn:microsoft.com/office/officeart/2008/layout/VerticalCurvedList"/>
    <dgm:cxn modelId="{EA357085-80A4-4D1D-9BD2-56B1E9A721FB}" type="presParOf" srcId="{B6CD42EC-5AD4-4004-AE5B-47EDA668DAA8}" destId="{963B8EE3-40CC-4A0A-B420-D0BF920973CE}" srcOrd="0" destOrd="0" presId="urn:microsoft.com/office/officeart/2008/layout/VerticalCurvedList"/>
    <dgm:cxn modelId="{F175C6D0-411C-40FD-A19B-860D49F42061}" type="presParOf" srcId="{B6CD42EC-5AD4-4004-AE5B-47EDA668DAA8}" destId="{D79B43FC-100B-4A0D-A4D5-0D2D04B99064}" srcOrd="1" destOrd="0" presId="urn:microsoft.com/office/officeart/2008/layout/VerticalCurvedList"/>
    <dgm:cxn modelId="{794BB944-68C0-47A5-9792-652802EB36AC}" type="presParOf" srcId="{B6CD42EC-5AD4-4004-AE5B-47EDA668DAA8}" destId="{3CAD8DA1-8D53-445C-ACE8-D8449E4F0F55}" srcOrd="2" destOrd="0" presId="urn:microsoft.com/office/officeart/2008/layout/VerticalCurvedList"/>
    <dgm:cxn modelId="{B8CC75C4-3D1A-49E7-80D2-915668C1368C}" type="presParOf" srcId="{B6CD42EC-5AD4-4004-AE5B-47EDA668DAA8}" destId="{429CABD1-4116-474B-81BF-735E2CA9DD00}" srcOrd="3" destOrd="0" presId="urn:microsoft.com/office/officeart/2008/layout/VerticalCurvedList"/>
    <dgm:cxn modelId="{28110BB8-F33F-498C-9A75-98364B05EFA5}" type="presParOf" srcId="{90561C55-3C6E-4D53-85E1-2C50BCDDA392}" destId="{58319267-C71E-43C9-94E1-827D0616C7A7}" srcOrd="1" destOrd="0" presId="urn:microsoft.com/office/officeart/2008/layout/VerticalCurvedList"/>
    <dgm:cxn modelId="{3866F6C9-5521-48F2-B6C3-40C9896E1605}" type="presParOf" srcId="{90561C55-3C6E-4D53-85E1-2C50BCDDA392}" destId="{79F9B8A9-2412-4B74-84A9-69422DB81CDC}" srcOrd="2" destOrd="0" presId="urn:microsoft.com/office/officeart/2008/layout/VerticalCurvedList"/>
    <dgm:cxn modelId="{D2205A4F-BB7A-4399-BC2F-78E18EC6EAFE}" type="presParOf" srcId="{79F9B8A9-2412-4B74-84A9-69422DB81CDC}" destId="{07CB3071-D555-47DA-A36A-69EB91531FD8}" srcOrd="0" destOrd="0" presId="urn:microsoft.com/office/officeart/2008/layout/VerticalCurvedList"/>
    <dgm:cxn modelId="{602753E6-8A03-492B-861A-6B9532B5AA28}" type="presParOf" srcId="{90561C55-3C6E-4D53-85E1-2C50BCDDA392}" destId="{95DE6538-27BD-44AF-A1A8-CA8F6B10FDD2}" srcOrd="3" destOrd="0" presId="urn:microsoft.com/office/officeart/2008/layout/VerticalCurvedList"/>
    <dgm:cxn modelId="{AEC540A3-E86A-4075-8BE4-263F4AFF4EA1}" type="presParOf" srcId="{90561C55-3C6E-4D53-85E1-2C50BCDDA392}" destId="{312BDEE8-85BD-4F02-B35B-2CC8E701C98B}" srcOrd="4" destOrd="0" presId="urn:microsoft.com/office/officeart/2008/layout/VerticalCurvedList"/>
    <dgm:cxn modelId="{CD5D1014-B7CB-4B47-9A02-5FBF90928A73}" type="presParOf" srcId="{312BDEE8-85BD-4F02-B35B-2CC8E701C98B}" destId="{3F8116AC-FAC3-4E95-9865-93CCFEB191B9}" srcOrd="0" destOrd="0" presId="urn:microsoft.com/office/officeart/2008/layout/VerticalCurvedList"/>
    <dgm:cxn modelId="{987EB7C0-CA3E-4874-85E0-01E9060A2D35}" type="presParOf" srcId="{90561C55-3C6E-4D53-85E1-2C50BCDDA392}" destId="{E131CE4A-9776-44F4-BC03-867682E21374}" srcOrd="5" destOrd="0" presId="urn:microsoft.com/office/officeart/2008/layout/VerticalCurvedList"/>
    <dgm:cxn modelId="{91E55363-8DCA-455E-A203-06A9410994CB}" type="presParOf" srcId="{90561C55-3C6E-4D53-85E1-2C50BCDDA392}" destId="{AC9A216A-8375-48F9-A4E6-8E0B64C0209B}" srcOrd="6" destOrd="0" presId="urn:microsoft.com/office/officeart/2008/layout/VerticalCurvedList"/>
    <dgm:cxn modelId="{D866D586-1293-4049-B6E3-B467C1D5ED64}" type="presParOf" srcId="{AC9A216A-8375-48F9-A4E6-8E0B64C0209B}" destId="{A965097E-32F1-4AB8-8C4E-2814A7596B2F}"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9E2924-EA9B-47F3-B732-8814DF65E2EC}">
      <dsp:nvSpPr>
        <dsp:cNvPr id="0" name=""/>
        <dsp:cNvSpPr/>
      </dsp:nvSpPr>
      <dsp:spPr>
        <a:xfrm>
          <a:off x="686474" y="174118"/>
          <a:ext cx="1990125" cy="19901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BDA980-9151-47FF-AF00-AFF61BF7329A}">
      <dsp:nvSpPr>
        <dsp:cNvPr id="0" name=""/>
        <dsp:cNvSpPr/>
      </dsp:nvSpPr>
      <dsp:spPr>
        <a:xfrm>
          <a:off x="1110599" y="598243"/>
          <a:ext cx="1141875" cy="11418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9C7C433-EF2A-4A44-BC53-B7211D27668D}">
      <dsp:nvSpPr>
        <dsp:cNvPr id="0" name=""/>
        <dsp:cNvSpPr/>
      </dsp:nvSpPr>
      <dsp:spPr>
        <a:xfrm>
          <a:off x="50287" y="2784119"/>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ZA" sz="4000" kern="1200" dirty="0"/>
            <a:t>Network</a:t>
          </a:r>
          <a:endParaRPr lang="en-US" sz="4000" kern="1200" dirty="0"/>
        </a:p>
      </dsp:txBody>
      <dsp:txXfrm>
        <a:off x="50287" y="2784119"/>
        <a:ext cx="3262500" cy="720000"/>
      </dsp:txXfrm>
    </dsp:sp>
    <dsp:sp modelId="{AE6D994C-35CC-4E2D-93F7-0749D531DB38}">
      <dsp:nvSpPr>
        <dsp:cNvPr id="0" name=""/>
        <dsp:cNvSpPr/>
      </dsp:nvSpPr>
      <dsp:spPr>
        <a:xfrm>
          <a:off x="4519912" y="174118"/>
          <a:ext cx="1990125" cy="19901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E3B37B-74D0-4A88-B4DE-941AD611607D}">
      <dsp:nvSpPr>
        <dsp:cNvPr id="0" name=""/>
        <dsp:cNvSpPr/>
      </dsp:nvSpPr>
      <dsp:spPr>
        <a:xfrm>
          <a:off x="4944037" y="598243"/>
          <a:ext cx="1141875" cy="1141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87C32D5-7B07-49E2-84BD-BC5A516ABFE6}">
      <dsp:nvSpPr>
        <dsp:cNvPr id="0" name=""/>
        <dsp:cNvSpPr/>
      </dsp:nvSpPr>
      <dsp:spPr>
        <a:xfrm>
          <a:off x="3883725" y="2784119"/>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Satellite</a:t>
          </a:r>
        </a:p>
      </dsp:txBody>
      <dsp:txXfrm>
        <a:off x="3883725" y="2784119"/>
        <a:ext cx="3262500" cy="720000"/>
      </dsp:txXfrm>
    </dsp:sp>
    <dsp:sp modelId="{8B8DA957-4F6D-47EE-BF0F-6ACDA82AAC07}">
      <dsp:nvSpPr>
        <dsp:cNvPr id="0" name=""/>
        <dsp:cNvSpPr/>
      </dsp:nvSpPr>
      <dsp:spPr>
        <a:xfrm>
          <a:off x="8353350" y="174118"/>
          <a:ext cx="1990125" cy="19901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76B9EB-DCB2-48BE-8038-BB271187C51D}">
      <dsp:nvSpPr>
        <dsp:cNvPr id="0" name=""/>
        <dsp:cNvSpPr/>
      </dsp:nvSpPr>
      <dsp:spPr>
        <a:xfrm>
          <a:off x="8777475" y="598243"/>
          <a:ext cx="1141875" cy="11418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92865A0-8142-4764-BBFC-1FA0DCA8D9E0}">
      <dsp:nvSpPr>
        <dsp:cNvPr id="0" name=""/>
        <dsp:cNvSpPr/>
      </dsp:nvSpPr>
      <dsp:spPr>
        <a:xfrm>
          <a:off x="7717162" y="2784119"/>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Link</a:t>
          </a:r>
        </a:p>
      </dsp:txBody>
      <dsp:txXfrm>
        <a:off x="7717162" y="2784119"/>
        <a:ext cx="32625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B43FC-100B-4A0D-A4D5-0D2D04B99064}">
      <dsp:nvSpPr>
        <dsp:cNvPr id="0" name=""/>
        <dsp:cNvSpPr/>
      </dsp:nvSpPr>
      <dsp:spPr>
        <a:xfrm>
          <a:off x="-4028574" y="-618397"/>
          <a:ext cx="4800732" cy="4800732"/>
        </a:xfrm>
        <a:prstGeom prst="blockArc">
          <a:avLst>
            <a:gd name="adj1" fmla="val 18900000"/>
            <a:gd name="adj2" fmla="val 2700000"/>
            <a:gd name="adj3" fmla="val 450"/>
          </a:avLst>
        </a:prstGeom>
        <a:noFill/>
        <a:ln w="12700" cap="rnd" cmpd="sng" algn="ctr">
          <a:solidFill>
            <a:schemeClr val="accent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319267-C71E-43C9-94E1-827D0616C7A7}">
      <dsp:nvSpPr>
        <dsp:cNvPr id="0" name=""/>
        <dsp:cNvSpPr/>
      </dsp:nvSpPr>
      <dsp:spPr>
        <a:xfrm>
          <a:off x="496568" y="356393"/>
          <a:ext cx="6310391" cy="712787"/>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5775" tIns="88900" rIns="88900" bIns="88900" numCol="1" spcCol="1270" anchor="ctr" anchorCtr="0">
          <a:noAutofit/>
        </a:bodyPr>
        <a:lstStyle/>
        <a:p>
          <a:pPr marL="0" lvl="0" indent="0" algn="l" defTabSz="1555750">
            <a:lnSpc>
              <a:spcPct val="100000"/>
            </a:lnSpc>
            <a:spcBef>
              <a:spcPct val="0"/>
            </a:spcBef>
            <a:spcAft>
              <a:spcPct val="35000"/>
            </a:spcAft>
            <a:buNone/>
          </a:pPr>
          <a:r>
            <a:rPr lang="en-US" sz="3500" kern="1200" dirty="0"/>
            <a:t>Cloud: Roof/Researching	</a:t>
          </a:r>
        </a:p>
      </dsp:txBody>
      <dsp:txXfrm>
        <a:off x="496568" y="356393"/>
        <a:ext cx="6310391" cy="712787"/>
      </dsp:txXfrm>
    </dsp:sp>
    <dsp:sp modelId="{07CB3071-D555-47DA-A36A-69EB91531FD8}">
      <dsp:nvSpPr>
        <dsp:cNvPr id="0" name=""/>
        <dsp:cNvSpPr/>
      </dsp:nvSpPr>
      <dsp:spPr>
        <a:xfrm>
          <a:off x="51076" y="267295"/>
          <a:ext cx="890984" cy="890984"/>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5DE6538-27BD-44AF-A1A8-CA8F6B10FDD2}">
      <dsp:nvSpPr>
        <dsp:cNvPr id="0" name=""/>
        <dsp:cNvSpPr/>
      </dsp:nvSpPr>
      <dsp:spPr>
        <a:xfrm>
          <a:off x="755666" y="1425575"/>
          <a:ext cx="6051292" cy="712787"/>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5775" tIns="88900" rIns="88900" bIns="88900" numCol="1" spcCol="1270" anchor="ctr" anchorCtr="0">
          <a:noAutofit/>
        </a:bodyPr>
        <a:lstStyle/>
        <a:p>
          <a:pPr marL="0" lvl="0" indent="0" algn="l" defTabSz="1555750">
            <a:lnSpc>
              <a:spcPct val="100000"/>
            </a:lnSpc>
            <a:spcBef>
              <a:spcPct val="0"/>
            </a:spcBef>
            <a:spcAft>
              <a:spcPct val="35000"/>
            </a:spcAft>
            <a:buNone/>
          </a:pPr>
          <a:r>
            <a:rPr lang="en-US" sz="3500" kern="1200" dirty="0"/>
            <a:t>Local: Visor/Personal Skills</a:t>
          </a:r>
        </a:p>
      </dsp:txBody>
      <dsp:txXfrm>
        <a:off x="755666" y="1425575"/>
        <a:ext cx="6051292" cy="712787"/>
      </dsp:txXfrm>
    </dsp:sp>
    <dsp:sp modelId="{3F8116AC-FAC3-4E95-9865-93CCFEB191B9}">
      <dsp:nvSpPr>
        <dsp:cNvPr id="0" name=""/>
        <dsp:cNvSpPr/>
      </dsp:nvSpPr>
      <dsp:spPr>
        <a:xfrm>
          <a:off x="310174" y="1336476"/>
          <a:ext cx="890984" cy="890984"/>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131CE4A-9776-44F4-BC03-867682E21374}">
      <dsp:nvSpPr>
        <dsp:cNvPr id="0" name=""/>
        <dsp:cNvSpPr/>
      </dsp:nvSpPr>
      <dsp:spPr>
        <a:xfrm>
          <a:off x="506412" y="2530923"/>
          <a:ext cx="6310391" cy="712787"/>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5775" tIns="88900" rIns="88900" bIns="88900" numCol="1" spcCol="1270" anchor="ctr" anchorCtr="0">
          <a:noAutofit/>
        </a:bodyPr>
        <a:lstStyle/>
        <a:p>
          <a:pPr marL="0" lvl="0" indent="0" algn="l" defTabSz="1555750">
            <a:lnSpc>
              <a:spcPct val="100000"/>
            </a:lnSpc>
            <a:spcBef>
              <a:spcPct val="0"/>
            </a:spcBef>
            <a:spcAft>
              <a:spcPct val="35000"/>
            </a:spcAft>
            <a:buNone/>
          </a:pPr>
          <a:r>
            <a:rPr lang="en-US" sz="3500" kern="1200" dirty="0"/>
            <a:t>Hybrid: Lip/Budgeting</a:t>
          </a:r>
        </a:p>
      </dsp:txBody>
      <dsp:txXfrm>
        <a:off x="506412" y="2530923"/>
        <a:ext cx="6310391" cy="712787"/>
      </dsp:txXfrm>
    </dsp:sp>
    <dsp:sp modelId="{A965097E-32F1-4AB8-8C4E-2814A7596B2F}">
      <dsp:nvSpPr>
        <dsp:cNvPr id="0" name=""/>
        <dsp:cNvSpPr/>
      </dsp:nvSpPr>
      <dsp:spPr>
        <a:xfrm>
          <a:off x="51076" y="2405658"/>
          <a:ext cx="890984" cy="890984"/>
        </a:xfrm>
        <a:prstGeom prst="ellipse">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44646B-21C0-410B-BA17-64C59EB292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289392C-F5C5-4C38-94CE-455C7F4027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29A4FD-FAFB-4CDA-9DC5-D20CA18269A9}" type="datetimeFigureOut">
              <a:rPr lang="en-US" smtClean="0"/>
              <a:t>11/29/2019</a:t>
            </a:fld>
            <a:endParaRPr lang="en-US" dirty="0"/>
          </a:p>
        </p:txBody>
      </p:sp>
      <p:sp>
        <p:nvSpPr>
          <p:cNvPr id="4" name="Footer Placeholder 3">
            <a:extLst>
              <a:ext uri="{FF2B5EF4-FFF2-40B4-BE49-F238E27FC236}">
                <a16:creationId xmlns:a16="http://schemas.microsoft.com/office/drawing/2014/main" id="{A62F3D2C-86D2-4CEA-B1B8-750885E16D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A6D5F72-69F2-4B4B-A943-B04C4B1E36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EBA49-8001-49C3-9348-74483362155A}" type="slidenum">
              <a:rPr lang="en-US" smtClean="0"/>
              <a:t>‹#›</a:t>
            </a:fld>
            <a:endParaRPr lang="en-US" dirty="0"/>
          </a:p>
        </p:txBody>
      </p:sp>
    </p:spTree>
    <p:extLst>
      <p:ext uri="{BB962C8B-B14F-4D97-AF65-F5344CB8AC3E}">
        <p14:creationId xmlns:p14="http://schemas.microsoft.com/office/powerpoint/2010/main" val="2747906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91E35E-F34C-4F0E-B8A1-D9F5F49CB3AD}" type="datetimeFigureOut">
              <a:rPr lang="en-US" smtClean="0"/>
              <a:t>11/29/2019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3F15BC-4AA1-41C4-8C26-91A7E3BB93DC}" type="slidenum">
              <a:rPr lang="en-US" smtClean="0"/>
              <a:t>‹#›</a:t>
            </a:fld>
            <a:endParaRPr lang="en-US" dirty="0"/>
          </a:p>
        </p:txBody>
      </p:sp>
    </p:spTree>
    <p:extLst>
      <p:ext uri="{BB962C8B-B14F-4D97-AF65-F5344CB8AC3E}">
        <p14:creationId xmlns:p14="http://schemas.microsoft.com/office/powerpoint/2010/main" val="1413467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3F15BC-4AA1-41C4-8C26-91A7E3BB93DC}" type="slidenum">
              <a:rPr lang="en-US" smtClean="0"/>
              <a:t>1</a:t>
            </a:fld>
            <a:endParaRPr lang="en-US" dirty="0"/>
          </a:p>
        </p:txBody>
      </p:sp>
    </p:spTree>
    <p:extLst>
      <p:ext uri="{BB962C8B-B14F-4D97-AF65-F5344CB8AC3E}">
        <p14:creationId xmlns:p14="http://schemas.microsoft.com/office/powerpoint/2010/main" val="4150052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3F15BC-4AA1-41C4-8C26-91A7E3BB93DC}" type="slidenum">
              <a:rPr lang="en-US" smtClean="0"/>
              <a:t>4</a:t>
            </a:fld>
            <a:endParaRPr lang="en-US" dirty="0"/>
          </a:p>
        </p:txBody>
      </p:sp>
    </p:spTree>
    <p:extLst>
      <p:ext uri="{BB962C8B-B14F-4D97-AF65-F5344CB8AC3E}">
        <p14:creationId xmlns:p14="http://schemas.microsoft.com/office/powerpoint/2010/main" val="3573156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3F15BC-4AA1-41C4-8C26-91A7E3BB93DC}" type="slidenum">
              <a:rPr lang="en-US" smtClean="0"/>
              <a:t>6</a:t>
            </a:fld>
            <a:endParaRPr lang="en-US" dirty="0"/>
          </a:p>
        </p:txBody>
      </p:sp>
    </p:spTree>
    <p:extLst>
      <p:ext uri="{BB962C8B-B14F-4D97-AF65-F5344CB8AC3E}">
        <p14:creationId xmlns:p14="http://schemas.microsoft.com/office/powerpoint/2010/main" val="1738381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3F15BC-4AA1-41C4-8C26-91A7E3BB93DC}" type="slidenum">
              <a:rPr lang="en-US" smtClean="0"/>
              <a:t>7</a:t>
            </a:fld>
            <a:endParaRPr lang="en-US" dirty="0"/>
          </a:p>
        </p:txBody>
      </p:sp>
    </p:spTree>
    <p:extLst>
      <p:ext uri="{BB962C8B-B14F-4D97-AF65-F5344CB8AC3E}">
        <p14:creationId xmlns:p14="http://schemas.microsoft.com/office/powerpoint/2010/main" val="1667354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3F15BC-4AA1-41C4-8C26-91A7E3BB93DC}" type="slidenum">
              <a:rPr lang="en-US" smtClean="0"/>
              <a:t>8</a:t>
            </a:fld>
            <a:endParaRPr lang="en-US" dirty="0"/>
          </a:p>
        </p:txBody>
      </p:sp>
    </p:spTree>
    <p:extLst>
      <p:ext uri="{BB962C8B-B14F-4D97-AF65-F5344CB8AC3E}">
        <p14:creationId xmlns:p14="http://schemas.microsoft.com/office/powerpoint/2010/main" val="3122064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11/29/2019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11/29/2019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11/29/2019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11/29/2019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11/29/2019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11/29/2019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5.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0.tmp"/><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4.tmp"/></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Digital Connection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oup 16">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angle 17">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02C5318-1A1E-49D0-B2E2-A4B0FA9E8A40}"/>
              </a:ext>
            </a:extLst>
          </p:cNvPr>
          <p:cNvSpPr>
            <a:spLocks noGrp="1"/>
          </p:cNvSpPr>
          <p:nvPr>
            <p:ph type="ctrTitle"/>
          </p:nvPr>
        </p:nvSpPr>
        <p:spPr>
          <a:xfrm>
            <a:off x="581191" y="4572000"/>
            <a:ext cx="10993549" cy="895244"/>
          </a:xfrm>
        </p:spPr>
        <p:txBody>
          <a:bodyPr>
            <a:noAutofit/>
          </a:bodyPr>
          <a:lstStyle/>
          <a:p>
            <a:r>
              <a:rPr lang="en-US" sz="6000" dirty="0">
                <a:solidFill>
                  <a:schemeClr val="bg1"/>
                </a:solidFill>
              </a:rPr>
              <a:t>Assistive technology law	</a:t>
            </a:r>
          </a:p>
        </p:txBody>
      </p:sp>
      <p:sp>
        <p:nvSpPr>
          <p:cNvPr id="3" name="Subtitle 2">
            <a:extLst>
              <a:ext uri="{FF2B5EF4-FFF2-40B4-BE49-F238E27FC236}">
                <a16:creationId xmlns:a16="http://schemas.microsoft.com/office/drawing/2014/main" id="{48B6CF59-4E5B-494D-A2F7-97ADD01E6497}"/>
              </a:ext>
            </a:extLst>
          </p:cNvPr>
          <p:cNvSpPr>
            <a:spLocks noGrp="1"/>
          </p:cNvSpPr>
          <p:nvPr>
            <p:ph type="subTitle" idx="1"/>
          </p:nvPr>
        </p:nvSpPr>
        <p:spPr>
          <a:xfrm>
            <a:off x="581194" y="5467246"/>
            <a:ext cx="10993546" cy="484822"/>
          </a:xfrm>
        </p:spPr>
        <p:txBody>
          <a:bodyPr>
            <a:normAutofit/>
          </a:bodyPr>
          <a:lstStyle/>
          <a:p>
            <a:r>
              <a:rPr lang="en-US" dirty="0">
                <a:solidFill>
                  <a:srgbClr val="7CEBFF"/>
                </a:solidFill>
              </a:rPr>
              <a:t>National university </a:t>
            </a:r>
            <a:r>
              <a:rPr lang="en-US" dirty="0" err="1">
                <a:solidFill>
                  <a:srgbClr val="7CEBFF"/>
                </a:solidFill>
              </a:rPr>
              <a:t>Spd</a:t>
            </a:r>
            <a:r>
              <a:rPr lang="en-US" dirty="0">
                <a:solidFill>
                  <a:srgbClr val="7CEBFF"/>
                </a:solidFill>
              </a:rPr>
              <a:t> 653 </a:t>
            </a:r>
            <a:r>
              <a:rPr lang="en-US" dirty="0" err="1">
                <a:solidFill>
                  <a:srgbClr val="7CEBFF"/>
                </a:solidFill>
              </a:rPr>
              <a:t>cloudia</a:t>
            </a:r>
            <a:r>
              <a:rPr lang="en-US" dirty="0">
                <a:solidFill>
                  <a:srgbClr val="7CEBFF"/>
                </a:solidFill>
              </a:rPr>
              <a:t> Pawluk 2019</a:t>
            </a: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A55AA-955E-4162-BDBA-8C036D68F880}"/>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50D35205-2B8C-4A2A-8BC0-A7C0E77F2B45}"/>
              </a:ext>
            </a:extLst>
          </p:cNvPr>
          <p:cNvSpPr>
            <a:spLocks noGrp="1"/>
          </p:cNvSpPr>
          <p:nvPr>
            <p:ph idx="1"/>
          </p:nvPr>
        </p:nvSpPr>
        <p:spPr/>
        <p:txBody>
          <a:bodyPr/>
          <a:lstStyle/>
          <a:p>
            <a:r>
              <a:rPr lang="en-US" dirty="0"/>
              <a:t>For students with disabilities: Federal and State Legislation related to the provision and expected inclusion of Assistive Technology – known as AT and read as “A – T”</a:t>
            </a:r>
          </a:p>
          <a:p>
            <a:r>
              <a:rPr lang="en-US" dirty="0"/>
              <a:t>Expected inclusion of AT for students</a:t>
            </a:r>
          </a:p>
        </p:txBody>
      </p:sp>
    </p:spTree>
    <p:extLst>
      <p:ext uri="{BB962C8B-B14F-4D97-AF65-F5344CB8AC3E}">
        <p14:creationId xmlns:p14="http://schemas.microsoft.com/office/powerpoint/2010/main" val="2306906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0673B-085A-4F94-8547-7747859FE149}"/>
              </a:ext>
            </a:extLst>
          </p:cNvPr>
          <p:cNvSpPr>
            <a:spLocks noGrp="1"/>
          </p:cNvSpPr>
          <p:nvPr>
            <p:ph type="title"/>
          </p:nvPr>
        </p:nvSpPr>
        <p:spPr/>
        <p:txBody>
          <a:bodyPr/>
          <a:lstStyle/>
          <a:p>
            <a:r>
              <a:rPr lang="en-US" dirty="0"/>
              <a:t>BINARY BREAKDOWN</a:t>
            </a:r>
          </a:p>
        </p:txBody>
      </p:sp>
      <p:sp>
        <p:nvSpPr>
          <p:cNvPr id="3" name="Text Placeholder 2">
            <a:extLst>
              <a:ext uri="{FF2B5EF4-FFF2-40B4-BE49-F238E27FC236}">
                <a16:creationId xmlns:a16="http://schemas.microsoft.com/office/drawing/2014/main" id="{7494B129-8682-4D51-B109-210AF73EB95A}"/>
              </a:ext>
            </a:extLst>
          </p:cNvPr>
          <p:cNvSpPr>
            <a:spLocks noGrp="1"/>
          </p:cNvSpPr>
          <p:nvPr>
            <p:ph type="body" idx="1"/>
          </p:nvPr>
        </p:nvSpPr>
        <p:spPr/>
        <p:txBody>
          <a:bodyPr/>
          <a:lstStyle/>
          <a:p>
            <a:r>
              <a:rPr lang="en-US" dirty="0"/>
              <a:t>ASSISTIVE TECH DEVICE: </a:t>
            </a:r>
            <a:r>
              <a:rPr lang="en-US" dirty="0">
                <a:latin typeface="Bell MT" panose="02020503060305020303" pitchFamily="18" charset="0"/>
              </a:rPr>
              <a:t>0</a:t>
            </a:r>
          </a:p>
        </p:txBody>
      </p:sp>
      <p:sp>
        <p:nvSpPr>
          <p:cNvPr id="4" name="Content Placeholder 3">
            <a:extLst>
              <a:ext uri="{FF2B5EF4-FFF2-40B4-BE49-F238E27FC236}">
                <a16:creationId xmlns:a16="http://schemas.microsoft.com/office/drawing/2014/main" id="{9E6470C0-4DB8-4BF1-A2E6-3952649C0089}"/>
              </a:ext>
            </a:extLst>
          </p:cNvPr>
          <p:cNvSpPr>
            <a:spLocks noGrp="1"/>
          </p:cNvSpPr>
          <p:nvPr>
            <p:ph sz="half" idx="2"/>
          </p:nvPr>
        </p:nvSpPr>
        <p:spPr>
          <a:xfrm>
            <a:off x="581194" y="3090672"/>
            <a:ext cx="3460454" cy="2770379"/>
          </a:xfrm>
        </p:spPr>
        <p:txBody>
          <a:bodyPr/>
          <a:lstStyle/>
          <a:p>
            <a:r>
              <a:rPr lang="en-US" dirty="0">
                <a:latin typeface="Baskerville Old Face" panose="02020602080505020303" pitchFamily="18" charset="0"/>
                <a:cs typeface="Aldhabi" panose="020B0604020202020204" pitchFamily="2" charset="-78"/>
              </a:rPr>
              <a:t>Federal Law divides the definition of assistive tech into 2 component parts, which  coincidentally the binary code has two parts, off/on, or 0/1</a:t>
            </a:r>
          </a:p>
          <a:p>
            <a:r>
              <a:rPr lang="en-US" dirty="0">
                <a:latin typeface="Baskerville Old Face" panose="02020602080505020303" pitchFamily="18" charset="0"/>
                <a:cs typeface="Aldhabi" panose="020B0604020202020204" pitchFamily="2" charset="-78"/>
              </a:rPr>
              <a:t>AT </a:t>
            </a:r>
            <a:r>
              <a:rPr lang="en-US" u="sng" dirty="0">
                <a:latin typeface="Baskerville Old Face" panose="02020602080505020303" pitchFamily="18" charset="0"/>
                <a:cs typeface="Aldhabi" panose="020B0604020202020204" pitchFamily="2" charset="-78"/>
              </a:rPr>
              <a:t>Device</a:t>
            </a:r>
            <a:r>
              <a:rPr lang="en-US" dirty="0">
                <a:latin typeface="Baskerville Old Face" panose="02020602080505020303" pitchFamily="18" charset="0"/>
                <a:cs typeface="Aldhabi" panose="020B0604020202020204" pitchFamily="2" charset="-78"/>
              </a:rPr>
              <a:t>: ANY item  or piece of equipment</a:t>
            </a:r>
          </a:p>
        </p:txBody>
      </p:sp>
      <p:sp>
        <p:nvSpPr>
          <p:cNvPr id="5" name="Text Placeholder 4">
            <a:extLst>
              <a:ext uri="{FF2B5EF4-FFF2-40B4-BE49-F238E27FC236}">
                <a16:creationId xmlns:a16="http://schemas.microsoft.com/office/drawing/2014/main" id="{6264914D-F210-4D23-BCED-DC2EF0F381EA}"/>
              </a:ext>
            </a:extLst>
          </p:cNvPr>
          <p:cNvSpPr>
            <a:spLocks noGrp="1"/>
          </p:cNvSpPr>
          <p:nvPr>
            <p:ph type="body" sz="quarter" idx="3"/>
          </p:nvPr>
        </p:nvSpPr>
        <p:spPr/>
        <p:txBody>
          <a:bodyPr/>
          <a:lstStyle/>
          <a:p>
            <a:r>
              <a:rPr lang="en-US" dirty="0"/>
              <a:t>ASSISTIVE TECH SERVICE:</a:t>
            </a:r>
            <a:r>
              <a:rPr lang="en-US" dirty="0">
                <a:latin typeface="Bell MT" panose="02020503060305020303" pitchFamily="18" charset="0"/>
              </a:rPr>
              <a:t>1</a:t>
            </a:r>
          </a:p>
        </p:txBody>
      </p:sp>
      <p:sp>
        <p:nvSpPr>
          <p:cNvPr id="6" name="Content Placeholder 5">
            <a:extLst>
              <a:ext uri="{FF2B5EF4-FFF2-40B4-BE49-F238E27FC236}">
                <a16:creationId xmlns:a16="http://schemas.microsoft.com/office/drawing/2014/main" id="{0B3E8547-DECE-47BD-825D-4A23ECF0B4FD}"/>
              </a:ext>
            </a:extLst>
          </p:cNvPr>
          <p:cNvSpPr>
            <a:spLocks noGrp="1"/>
          </p:cNvSpPr>
          <p:nvPr>
            <p:ph sz="quarter" idx="4"/>
          </p:nvPr>
        </p:nvSpPr>
        <p:spPr>
          <a:xfrm>
            <a:off x="7333487" y="2804266"/>
            <a:ext cx="4277321" cy="3056786"/>
          </a:xfrm>
        </p:spPr>
        <p:txBody>
          <a:bodyPr/>
          <a:lstStyle/>
          <a:p>
            <a:r>
              <a:rPr lang="en-US" dirty="0"/>
              <a:t>Any </a:t>
            </a:r>
            <a:r>
              <a:rPr lang="en-US" u="sng" dirty="0"/>
              <a:t>service</a:t>
            </a:r>
            <a:r>
              <a:rPr lang="en-US" dirty="0"/>
              <a:t> that directly assists a child with a disability</a:t>
            </a:r>
          </a:p>
          <a:p>
            <a:r>
              <a:rPr lang="en-US" dirty="0"/>
              <a:t>Selection, acquisition, or use of any service or technology</a:t>
            </a:r>
          </a:p>
          <a:p>
            <a:r>
              <a:rPr lang="en-US" dirty="0"/>
              <a:t>SEC 602.Definitions 20 USC 1401 P.L. 108-446, December 3, 2004.</a:t>
            </a:r>
          </a:p>
        </p:txBody>
      </p:sp>
      <p:pic>
        <p:nvPicPr>
          <p:cNvPr id="7" name="Picture 6" descr="A close up of a clock&#10;&#10;Description automatically generated">
            <a:extLst>
              <a:ext uri="{FF2B5EF4-FFF2-40B4-BE49-F238E27FC236}">
                <a16:creationId xmlns:a16="http://schemas.microsoft.com/office/drawing/2014/main" id="{952D3B43-EF90-4A43-B9DC-2DEE89D4A74F}"/>
              </a:ext>
            </a:extLst>
          </p:cNvPr>
          <p:cNvPicPr/>
          <p:nvPr/>
        </p:nvPicPr>
        <p:blipFill>
          <a:blip r:embed="rId2">
            <a:extLst>
              <a:ext uri="{28A0092B-C50C-407E-A947-70E740481C1C}">
                <a14:useLocalDpi xmlns:a14="http://schemas.microsoft.com/office/drawing/2010/main" val="0"/>
              </a:ext>
            </a:extLst>
          </a:blip>
          <a:stretch>
            <a:fillRect/>
          </a:stretch>
        </p:blipFill>
        <p:spPr>
          <a:xfrm>
            <a:off x="5519928" y="793611"/>
            <a:ext cx="5943600" cy="860425"/>
          </a:xfrm>
          <a:prstGeom prst="rect">
            <a:avLst/>
          </a:prstGeom>
        </p:spPr>
      </p:pic>
      <p:pic>
        <p:nvPicPr>
          <p:cNvPr id="8" name="Picture 7" descr="A close up of a logo&#10;&#10;Description automatically generated">
            <a:extLst>
              <a:ext uri="{FF2B5EF4-FFF2-40B4-BE49-F238E27FC236}">
                <a16:creationId xmlns:a16="http://schemas.microsoft.com/office/drawing/2014/main" id="{1D14DBDE-1F08-4F6C-935B-D5C134513670}"/>
              </a:ext>
            </a:extLst>
          </p:cNvPr>
          <p:cNvPicPr/>
          <p:nvPr/>
        </p:nvPicPr>
        <p:blipFill>
          <a:blip r:embed="rId3">
            <a:extLst>
              <a:ext uri="{BEBA8EAE-BF5A-486C-A8C5-ECC9F3942E4B}">
                <a14:imgProps xmlns:a14="http://schemas.microsoft.com/office/drawing/2010/main">
                  <a14:imgLayer r:embed="rId4">
                    <a14:imgEffect>
                      <a14:artisticLineDrawing/>
                    </a14:imgEffect>
                  </a14:imgLayer>
                </a14:imgProps>
              </a:ext>
              <a:ext uri="{28A0092B-C50C-407E-A947-70E740481C1C}">
                <a14:useLocalDpi xmlns:a14="http://schemas.microsoft.com/office/drawing/2010/main" val="0"/>
              </a:ext>
            </a:extLst>
          </a:blip>
          <a:stretch>
            <a:fillRect/>
          </a:stretch>
        </p:blipFill>
        <p:spPr>
          <a:xfrm>
            <a:off x="4041648" y="3543896"/>
            <a:ext cx="3291840" cy="2335746"/>
          </a:xfrm>
          <a:prstGeom prst="rect">
            <a:avLst/>
          </a:prstGeom>
          <a:effectLst>
            <a:glow rad="127000">
              <a:schemeClr val="accent5">
                <a:lumMod val="75000"/>
              </a:schemeClr>
            </a:glow>
            <a:outerShdw blurRad="50800" dist="50800" dir="5400000" algn="ctr" rotWithShape="0">
              <a:srgbClr val="000000">
                <a:alpha val="78000"/>
              </a:srgbClr>
            </a:outerShdw>
          </a:effectLst>
        </p:spPr>
      </p:pic>
    </p:spTree>
    <p:extLst>
      <p:ext uri="{BB962C8B-B14F-4D97-AF65-F5344CB8AC3E}">
        <p14:creationId xmlns:p14="http://schemas.microsoft.com/office/powerpoint/2010/main" val="2654925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40558-A365-4CCE-92FA-5A48CD98F9C9}"/>
              </a:ext>
            </a:extLst>
          </p:cNvPr>
          <p:cNvSpPr>
            <a:spLocks noGrp="1"/>
          </p:cNvSpPr>
          <p:nvPr>
            <p:ph type="title"/>
          </p:nvPr>
        </p:nvSpPr>
        <p:spPr>
          <a:xfrm>
            <a:off x="581192" y="702156"/>
            <a:ext cx="11029616" cy="1013800"/>
          </a:xfrm>
        </p:spPr>
        <p:txBody>
          <a:bodyPr>
            <a:normAutofit/>
          </a:bodyPr>
          <a:lstStyle/>
          <a:p>
            <a:r>
              <a:rPr lang="en-US" dirty="0">
                <a:solidFill>
                  <a:srgbClr val="FFFEFF"/>
                </a:solidFill>
              </a:rPr>
              <a:t>“Access to” :  Tech Requirements. </a:t>
            </a:r>
            <a:r>
              <a:rPr lang="en-US" dirty="0" err="1">
                <a:solidFill>
                  <a:srgbClr val="FFFEFF"/>
                </a:solidFill>
              </a:rPr>
              <a:t>P.l</a:t>
            </a:r>
            <a:r>
              <a:rPr lang="en-US" dirty="0">
                <a:solidFill>
                  <a:srgbClr val="FFFEFF"/>
                </a:solidFill>
              </a:rPr>
              <a:t>. 108-446 in idea of 2004</a:t>
            </a:r>
          </a:p>
        </p:txBody>
      </p:sp>
      <p:graphicFrame>
        <p:nvGraphicFramePr>
          <p:cNvPr id="4" name="Content Placeholder 3" descr="icon SmartArt graphic">
            <a:extLst>
              <a:ext uri="{FF2B5EF4-FFF2-40B4-BE49-F238E27FC236}">
                <a16:creationId xmlns:a16="http://schemas.microsoft.com/office/drawing/2014/main" id="{81E592E1-99DF-4294-A2E9-EF46299BD3F4}"/>
              </a:ext>
            </a:extLst>
          </p:cNvPr>
          <p:cNvGraphicFramePr>
            <a:graphicFrameLocks noGrp="1"/>
          </p:cNvGraphicFramePr>
          <p:nvPr>
            <p:ph idx="1"/>
            <p:extLst>
              <p:ext uri="{D42A27DB-BD31-4B8C-83A1-F6EECF244321}">
                <p14:modId xmlns:p14="http://schemas.microsoft.com/office/powerpoint/2010/main" val="3511271754"/>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close up of a sign&#10;&#10;Description automatically generated">
            <a:extLst>
              <a:ext uri="{FF2B5EF4-FFF2-40B4-BE49-F238E27FC236}">
                <a16:creationId xmlns:a16="http://schemas.microsoft.com/office/drawing/2014/main" id="{642C2ABA-3871-4290-A86F-93FE3E3068B2}"/>
              </a:ext>
            </a:extLst>
          </p:cNvPr>
          <p:cNvPicPr/>
          <p:nvPr/>
        </p:nvPicPr>
        <p:blipFill>
          <a:blip r:embed="rId8">
            <a:extLst>
              <a:ext uri="{28A0092B-C50C-407E-A947-70E740481C1C}">
                <a14:useLocalDpi xmlns:a14="http://schemas.microsoft.com/office/drawing/2010/main" val="0"/>
              </a:ext>
            </a:extLst>
          </a:blip>
          <a:stretch>
            <a:fillRect/>
          </a:stretch>
        </p:blipFill>
        <p:spPr>
          <a:xfrm>
            <a:off x="3017520" y="1861756"/>
            <a:ext cx="1600390" cy="3134487"/>
          </a:xfrm>
          <a:prstGeom prst="rect">
            <a:avLst/>
          </a:prstGeom>
        </p:spPr>
      </p:pic>
      <p:sp>
        <p:nvSpPr>
          <p:cNvPr id="3" name="TextBox 2">
            <a:extLst>
              <a:ext uri="{FF2B5EF4-FFF2-40B4-BE49-F238E27FC236}">
                <a16:creationId xmlns:a16="http://schemas.microsoft.com/office/drawing/2014/main" id="{C87F00A2-87DC-4F4C-B394-E8328DABF838}"/>
              </a:ext>
            </a:extLst>
          </p:cNvPr>
          <p:cNvSpPr txBox="1"/>
          <p:nvPr/>
        </p:nvSpPr>
        <p:spPr>
          <a:xfrm>
            <a:off x="7054405" y="2487168"/>
            <a:ext cx="2120075" cy="2031325"/>
          </a:xfrm>
          <a:prstGeom prst="rect">
            <a:avLst/>
          </a:prstGeom>
          <a:noFill/>
        </p:spPr>
        <p:txBody>
          <a:bodyPr wrap="square" rtlCol="0">
            <a:spAutoFit/>
          </a:bodyPr>
          <a:lstStyle/>
          <a:p>
            <a:r>
              <a:rPr lang="en-US" dirty="0"/>
              <a:t>A WAY OF LOOKING AT PROBLEMS AND OFFERING SOLUTIONS</a:t>
            </a:r>
          </a:p>
          <a:p>
            <a:r>
              <a:rPr lang="en-US" dirty="0"/>
              <a:t>- (2018) BUGAJ, CHAPTER 1</a:t>
            </a:r>
          </a:p>
        </p:txBody>
      </p:sp>
      <p:sp>
        <p:nvSpPr>
          <p:cNvPr id="6" name="TextBox 5">
            <a:extLst>
              <a:ext uri="{FF2B5EF4-FFF2-40B4-BE49-F238E27FC236}">
                <a16:creationId xmlns:a16="http://schemas.microsoft.com/office/drawing/2014/main" id="{9C380304-96F7-4B05-9E71-860C42D3D4DD}"/>
              </a:ext>
            </a:extLst>
          </p:cNvPr>
          <p:cNvSpPr txBox="1"/>
          <p:nvPr/>
        </p:nvSpPr>
        <p:spPr>
          <a:xfrm>
            <a:off x="1625600" y="5606618"/>
            <a:ext cx="9398000" cy="923330"/>
          </a:xfrm>
          <a:prstGeom prst="rect">
            <a:avLst/>
          </a:prstGeom>
          <a:noFill/>
        </p:spPr>
        <p:txBody>
          <a:bodyPr wrap="square" rtlCol="0">
            <a:spAutoFit/>
          </a:bodyPr>
          <a:lstStyle/>
          <a:p>
            <a:r>
              <a:rPr lang="en-US" dirty="0"/>
              <a:t>An IEP team creates a plan whether a child requires AT device or service. AT – as defined within the term “supplementary aids and services” in both IDEA Individuals with Disabilities Education Act  and 504: 1992, 1998, Section 504 of the Rehabilitation Act. (ldrfa.org)</a:t>
            </a:r>
          </a:p>
        </p:txBody>
      </p:sp>
    </p:spTree>
    <p:extLst>
      <p:ext uri="{BB962C8B-B14F-4D97-AF65-F5344CB8AC3E}">
        <p14:creationId xmlns:p14="http://schemas.microsoft.com/office/powerpoint/2010/main" val="1703342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9C1F2-24C1-4238-9982-FF3615A2E2F3}"/>
              </a:ext>
            </a:extLst>
          </p:cNvPr>
          <p:cNvSpPr>
            <a:spLocks noGrp="1"/>
          </p:cNvSpPr>
          <p:nvPr>
            <p:ph type="title"/>
          </p:nvPr>
        </p:nvSpPr>
        <p:spPr/>
        <p:txBody>
          <a:bodyPr/>
          <a:lstStyle/>
          <a:p>
            <a:r>
              <a:rPr lang="en-US" dirty="0"/>
              <a:t>Examples of items that are not assistive tech</a:t>
            </a:r>
          </a:p>
        </p:txBody>
      </p:sp>
      <p:sp>
        <p:nvSpPr>
          <p:cNvPr id="3" name="Content Placeholder 2">
            <a:extLst>
              <a:ext uri="{FF2B5EF4-FFF2-40B4-BE49-F238E27FC236}">
                <a16:creationId xmlns:a16="http://schemas.microsoft.com/office/drawing/2014/main" id="{65E45581-3A3B-4EE6-989C-33C29F7B7FDF}"/>
              </a:ext>
            </a:extLst>
          </p:cNvPr>
          <p:cNvSpPr>
            <a:spLocks noGrp="1"/>
          </p:cNvSpPr>
          <p:nvPr>
            <p:ph sz="half" idx="1"/>
          </p:nvPr>
        </p:nvSpPr>
        <p:spPr>
          <a:xfrm>
            <a:off x="4443983" y="2228003"/>
            <a:ext cx="1559599" cy="3633047"/>
          </a:xfrm>
        </p:spPr>
        <p:txBody>
          <a:bodyPr/>
          <a:lstStyle/>
          <a:p>
            <a:r>
              <a:rPr lang="en-US" dirty="0"/>
              <a:t>(author’s IMAGE of display) ILOILO MUSUEM OF CONTEMPORARY ART</a:t>
            </a:r>
          </a:p>
        </p:txBody>
      </p:sp>
      <p:sp>
        <p:nvSpPr>
          <p:cNvPr id="4" name="Content Placeholder 3">
            <a:extLst>
              <a:ext uri="{FF2B5EF4-FFF2-40B4-BE49-F238E27FC236}">
                <a16:creationId xmlns:a16="http://schemas.microsoft.com/office/drawing/2014/main" id="{49B3A931-6434-4326-B31B-6CA2C9493238}"/>
              </a:ext>
            </a:extLst>
          </p:cNvPr>
          <p:cNvSpPr>
            <a:spLocks noGrp="1"/>
          </p:cNvSpPr>
          <p:nvPr>
            <p:ph sz="half" idx="2"/>
          </p:nvPr>
        </p:nvSpPr>
        <p:spPr/>
        <p:txBody>
          <a:bodyPr/>
          <a:lstStyle/>
          <a:p>
            <a:r>
              <a:rPr lang="en-US" dirty="0"/>
              <a:t>MEDICAL DEVICE: Assistive Technology does not include any device that is surgically implanted or the replacement of such a device, such as a hearing aid or implant.</a:t>
            </a:r>
          </a:p>
          <a:p>
            <a:r>
              <a:rPr lang="en-US" dirty="0"/>
              <a:t>SEC. 602. Definitions. 20 USC 1401. P.L. 108-446, Dec. 3, 2004.</a:t>
            </a:r>
          </a:p>
        </p:txBody>
      </p:sp>
      <p:pic>
        <p:nvPicPr>
          <p:cNvPr id="5" name="Picture 4" descr="A person wearing a costume&#10;&#10;Description automatically generated">
            <a:extLst>
              <a:ext uri="{FF2B5EF4-FFF2-40B4-BE49-F238E27FC236}">
                <a16:creationId xmlns:a16="http://schemas.microsoft.com/office/drawing/2014/main" id="{8438A194-673F-4B93-9D33-B92F1B8A4382}"/>
              </a:ext>
            </a:extLst>
          </p:cNvPr>
          <p:cNvPicPr/>
          <p:nvPr/>
        </p:nvPicPr>
        <p:blipFill>
          <a:blip r:embed="rId2">
            <a:extLst>
              <a:ext uri="{28A0092B-C50C-407E-A947-70E740481C1C}">
                <a14:useLocalDpi xmlns:a14="http://schemas.microsoft.com/office/drawing/2010/main" val="0"/>
              </a:ext>
            </a:extLst>
          </a:blip>
          <a:stretch>
            <a:fillRect/>
          </a:stretch>
        </p:blipFill>
        <p:spPr>
          <a:xfrm>
            <a:off x="396359" y="2010598"/>
            <a:ext cx="3892106" cy="4454527"/>
          </a:xfrm>
          <a:prstGeom prst="rect">
            <a:avLst/>
          </a:prstGeom>
        </p:spPr>
      </p:pic>
    </p:spTree>
    <p:extLst>
      <p:ext uri="{BB962C8B-B14F-4D97-AF65-F5344CB8AC3E}">
        <p14:creationId xmlns:p14="http://schemas.microsoft.com/office/powerpoint/2010/main" val="2610522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633EB-7DCB-4DDC-80AF-C885A3EE1245}"/>
              </a:ext>
            </a:extLst>
          </p:cNvPr>
          <p:cNvSpPr>
            <a:spLocks noGrp="1"/>
          </p:cNvSpPr>
          <p:nvPr>
            <p:ph type="title"/>
          </p:nvPr>
        </p:nvSpPr>
        <p:spPr>
          <a:xfrm>
            <a:off x="581193" y="729658"/>
            <a:ext cx="11029616" cy="450213"/>
          </a:xfrm>
        </p:spPr>
        <p:txBody>
          <a:bodyPr>
            <a:normAutofit fontScale="90000"/>
          </a:bodyPr>
          <a:lstStyle/>
          <a:p>
            <a:r>
              <a:rPr lang="en-US" dirty="0"/>
              <a:t>NCLB: No child left behind 2001: P.L. 107-110</a:t>
            </a:r>
          </a:p>
        </p:txBody>
      </p:sp>
      <p:pic>
        <p:nvPicPr>
          <p:cNvPr id="11" name="Content Placeholder 4" descr="Charts">
            <a:extLst>
              <a:ext uri="{FF2B5EF4-FFF2-40B4-BE49-F238E27FC236}">
                <a16:creationId xmlns:a16="http://schemas.microsoft.com/office/drawing/2014/main" id="{47D9BE16-119C-43B2-9AE6-18C4A150C0EF}"/>
              </a:ext>
            </a:extLst>
          </p:cNvPr>
          <p:cNvPicPr>
            <a:picLocks noGrp="1" noChangeAspect="1"/>
          </p:cNvPicPr>
          <p:nvPr>
            <p:ph sz="half" idx="1"/>
          </p:nvPr>
        </p:nvPicPr>
        <p:blipFill rotWithShape="1">
          <a:blip r:embed="rId3" cstate="screen">
            <a:extLst>
              <a:ext uri="{28A0092B-C50C-407E-A947-70E740481C1C}">
                <a14:useLocalDpi xmlns:a14="http://schemas.microsoft.com/office/drawing/2010/main"/>
              </a:ext>
            </a:extLst>
          </a:blip>
          <a:stretch/>
        </p:blipFill>
        <p:spPr>
          <a:xfrm>
            <a:off x="590551" y="2186409"/>
            <a:ext cx="5422900" cy="3625353"/>
          </a:xfrm>
        </p:spPr>
      </p:pic>
      <p:graphicFrame>
        <p:nvGraphicFramePr>
          <p:cNvPr id="7" name="Content Placeholder 6">
            <a:extLst>
              <a:ext uri="{FF2B5EF4-FFF2-40B4-BE49-F238E27FC236}">
                <a16:creationId xmlns:a16="http://schemas.microsoft.com/office/drawing/2014/main" id="{9E79B57F-A65C-4019-86E2-21595FB7F77E}"/>
              </a:ext>
            </a:extLst>
          </p:cNvPr>
          <p:cNvGraphicFramePr>
            <a:graphicFrameLocks noGrp="1"/>
          </p:cNvGraphicFramePr>
          <p:nvPr>
            <p:ph sz="half" idx="2"/>
            <p:extLst>
              <p:ext uri="{D42A27DB-BD31-4B8C-83A1-F6EECF244321}">
                <p14:modId xmlns:p14="http://schemas.microsoft.com/office/powerpoint/2010/main" val="2985885491"/>
              </p:ext>
            </p:extLst>
          </p:nvPr>
        </p:nvGraphicFramePr>
        <p:xfrm>
          <a:off x="6188075" y="2227263"/>
          <a:ext cx="5422900" cy="3633787"/>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435B2624-1E39-4883-ACFB-15210DB42D6B}"/>
              </a:ext>
            </a:extLst>
          </p:cNvPr>
          <p:cNvSpPr txBox="1"/>
          <p:nvPr/>
        </p:nvSpPr>
        <p:spPr>
          <a:xfrm>
            <a:off x="581025" y="1166846"/>
            <a:ext cx="11029616" cy="646331"/>
          </a:xfrm>
          <a:prstGeom prst="rect">
            <a:avLst/>
          </a:prstGeom>
          <a:noFill/>
        </p:spPr>
        <p:txBody>
          <a:bodyPr wrap="square" rtlCol="0">
            <a:spAutoFit/>
          </a:bodyPr>
          <a:lstStyle/>
          <a:p>
            <a:r>
              <a:rPr lang="en-US" dirty="0"/>
              <a:t>Adequate yearly progress (AYP) must be measured for the NCLB.  The AT team may develop tools that serve more than the categories in NCLB and “apply them to any student in need. (2018, Bugaj)”</a:t>
            </a:r>
          </a:p>
        </p:txBody>
      </p:sp>
      <p:sp>
        <p:nvSpPr>
          <p:cNvPr id="3" name="TextBox 2">
            <a:extLst>
              <a:ext uri="{FF2B5EF4-FFF2-40B4-BE49-F238E27FC236}">
                <a16:creationId xmlns:a16="http://schemas.microsoft.com/office/drawing/2014/main" id="{8565B569-6DAD-4664-9A9B-41103B23AE1C}"/>
              </a:ext>
            </a:extLst>
          </p:cNvPr>
          <p:cNvSpPr txBox="1"/>
          <p:nvPr/>
        </p:nvSpPr>
        <p:spPr>
          <a:xfrm>
            <a:off x="521570" y="5813471"/>
            <a:ext cx="11148525" cy="923330"/>
          </a:xfrm>
          <a:prstGeom prst="rect">
            <a:avLst/>
          </a:prstGeom>
          <a:noFill/>
        </p:spPr>
        <p:txBody>
          <a:bodyPr wrap="square" rtlCol="0">
            <a:spAutoFit/>
          </a:bodyPr>
          <a:lstStyle/>
          <a:p>
            <a:r>
              <a:rPr lang="en-US" dirty="0"/>
              <a:t>The Tech Act, 1988, 1994, 1998, affirms technology to improve the lives of Americans with disabilities (P.L. 105-394); from this come grants to fund specific projects to provide services to persons, as well as to agencies providing education or employment (2019, ldrfa.org).</a:t>
            </a:r>
          </a:p>
        </p:txBody>
      </p:sp>
    </p:spTree>
    <p:extLst>
      <p:ext uri="{BB962C8B-B14F-4D97-AF65-F5344CB8AC3E}">
        <p14:creationId xmlns:p14="http://schemas.microsoft.com/office/powerpoint/2010/main" val="497607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ontent Placeholder 4" descr="Digital Number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oup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ctangle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7F2616EE-270D-4F4C-BA1F-2708D387B800}"/>
              </a:ext>
            </a:extLst>
          </p:cNvPr>
          <p:cNvSpPr>
            <a:spLocks noGrp="1"/>
          </p:cNvSpPr>
          <p:nvPr>
            <p:ph type="title"/>
          </p:nvPr>
        </p:nvSpPr>
        <p:spPr>
          <a:xfrm>
            <a:off x="534588" y="678098"/>
            <a:ext cx="7213600" cy="1121871"/>
          </a:xfrm>
        </p:spPr>
        <p:txBody>
          <a:bodyPr anchor="ctr">
            <a:normAutofit/>
          </a:bodyPr>
          <a:lstStyle/>
          <a:p>
            <a:pPr algn="ctr"/>
            <a:r>
              <a:rPr lang="en-US" dirty="0"/>
              <a:t>AT: Digital Communications &amp; life skills get you where You want to go</a:t>
            </a:r>
          </a:p>
        </p:txBody>
      </p:sp>
      <p:graphicFrame>
        <p:nvGraphicFramePr>
          <p:cNvPr id="6" name="Content Placeholder 5" descr="SmartArt">
            <a:extLst>
              <a:ext uri="{FF2B5EF4-FFF2-40B4-BE49-F238E27FC236}">
                <a16:creationId xmlns:a16="http://schemas.microsoft.com/office/drawing/2014/main" id="{BF629521-FFD2-45DA-9D1D-A5F09BD5A2D9}"/>
              </a:ext>
            </a:extLst>
          </p:cNvPr>
          <p:cNvGraphicFramePr>
            <a:graphicFrameLocks noGrp="1"/>
          </p:cNvGraphicFramePr>
          <p:nvPr>
            <p:ph idx="1"/>
            <p:extLst>
              <p:ext uri="{D42A27DB-BD31-4B8C-83A1-F6EECF244321}">
                <p14:modId xmlns:p14="http://schemas.microsoft.com/office/powerpoint/2010/main" val="4186363853"/>
              </p:ext>
            </p:extLst>
          </p:nvPr>
        </p:nvGraphicFramePr>
        <p:xfrm>
          <a:off x="719571" y="2198254"/>
          <a:ext cx="6854248" cy="356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7F90B6A1-5846-4278-9EDE-A755447A2381}"/>
              </a:ext>
            </a:extLst>
          </p:cNvPr>
          <p:cNvPicPr/>
          <p:nvPr/>
        </p:nvPicPr>
        <p:blipFill>
          <a:blip r:embed="rId9">
            <a:extLst>
              <a:ext uri="{28A0092B-C50C-407E-A947-70E740481C1C}">
                <a14:useLocalDpi xmlns:a14="http://schemas.microsoft.com/office/drawing/2010/main" val="0"/>
              </a:ext>
            </a:extLst>
          </a:blip>
          <a:stretch>
            <a:fillRect/>
          </a:stretch>
        </p:blipFill>
        <p:spPr>
          <a:xfrm>
            <a:off x="7674261" y="265931"/>
            <a:ext cx="3648075" cy="2314575"/>
          </a:xfrm>
          <a:prstGeom prst="rect">
            <a:avLst/>
          </a:prstGeom>
        </p:spPr>
      </p:pic>
      <p:sp>
        <p:nvSpPr>
          <p:cNvPr id="3" name="TextBox 2">
            <a:extLst>
              <a:ext uri="{FF2B5EF4-FFF2-40B4-BE49-F238E27FC236}">
                <a16:creationId xmlns:a16="http://schemas.microsoft.com/office/drawing/2014/main" id="{D13BA6C1-6D79-4E1E-842C-B95D6C1F9981}"/>
              </a:ext>
            </a:extLst>
          </p:cNvPr>
          <p:cNvSpPr txBox="1"/>
          <p:nvPr/>
        </p:nvSpPr>
        <p:spPr>
          <a:xfrm>
            <a:off x="584199" y="5536385"/>
            <a:ext cx="9493865" cy="923330"/>
          </a:xfrm>
          <a:prstGeom prst="rect">
            <a:avLst/>
          </a:prstGeom>
          <a:noFill/>
        </p:spPr>
        <p:txBody>
          <a:bodyPr wrap="square" rtlCol="0">
            <a:spAutoFit/>
          </a:bodyPr>
          <a:lstStyle/>
          <a:p>
            <a:r>
              <a:rPr lang="en-US" dirty="0"/>
              <a:t>The education of children with disabilities can be made more effective by supporting the development and use of technology, including assistive technology</a:t>
            </a:r>
          </a:p>
          <a:p>
            <a:r>
              <a:rPr lang="en-US" dirty="0"/>
              <a:t>SEC.601.Short </a:t>
            </a:r>
            <a:r>
              <a:rPr lang="en-US" dirty="0" err="1"/>
              <a:t>Title;Table</a:t>
            </a:r>
            <a:r>
              <a:rPr lang="en-US" dirty="0"/>
              <a:t> of Contents; Findings; Purposes. 20 USC 1400. P.L. 108-446, Dec. 3, 2004</a:t>
            </a:r>
          </a:p>
        </p:txBody>
      </p:sp>
      <p:sp>
        <p:nvSpPr>
          <p:cNvPr id="4" name="TextBox 3">
            <a:extLst>
              <a:ext uri="{FF2B5EF4-FFF2-40B4-BE49-F238E27FC236}">
                <a16:creationId xmlns:a16="http://schemas.microsoft.com/office/drawing/2014/main" id="{B56D1893-8B3C-48DD-9733-4C147BD8283A}"/>
              </a:ext>
            </a:extLst>
          </p:cNvPr>
          <p:cNvSpPr txBox="1"/>
          <p:nvPr/>
        </p:nvSpPr>
        <p:spPr>
          <a:xfrm>
            <a:off x="923990" y="1675946"/>
            <a:ext cx="6360869" cy="646331"/>
          </a:xfrm>
          <a:prstGeom prst="rect">
            <a:avLst/>
          </a:prstGeom>
          <a:noFill/>
        </p:spPr>
        <p:txBody>
          <a:bodyPr wrap="square" rtlCol="0">
            <a:spAutoFit/>
          </a:bodyPr>
          <a:lstStyle/>
          <a:p>
            <a:r>
              <a:rPr lang="en-US" dirty="0"/>
              <a:t>ADA 1990 guarantees equal opportunity to public accommodations  including adjustment to a job (ldfra.org)</a:t>
            </a:r>
          </a:p>
        </p:txBody>
      </p:sp>
    </p:spTree>
    <p:extLst>
      <p:ext uri="{BB962C8B-B14F-4D97-AF65-F5344CB8AC3E}">
        <p14:creationId xmlns:p14="http://schemas.microsoft.com/office/powerpoint/2010/main" val="4209322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Digital Numbers">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
        <p:nvSpPr>
          <p:cNvPr id="12" name="Rectangle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F87E73C-2B1A-4602-BFBE-CFE1E55D9B38}"/>
              </a:ext>
            </a:extLst>
          </p:cNvPr>
          <p:cNvSpPr>
            <a:spLocks noGrp="1"/>
          </p:cNvSpPr>
          <p:nvPr>
            <p:ph type="ctrTitle"/>
          </p:nvPr>
        </p:nvSpPr>
        <p:spPr>
          <a:xfrm>
            <a:off x="8296275" y="1419226"/>
            <a:ext cx="3081576" cy="1746762"/>
          </a:xfrm>
        </p:spPr>
        <p:txBody>
          <a:bodyPr>
            <a:normAutofit/>
          </a:bodyPr>
          <a:lstStyle/>
          <a:p>
            <a:r>
              <a:rPr lang="en-US" dirty="0">
                <a:solidFill>
                  <a:srgbClr val="FFFFFF"/>
                </a:solidFill>
              </a:rPr>
              <a:t>Thank You</a:t>
            </a:r>
          </a:p>
        </p:txBody>
      </p:sp>
      <p:sp>
        <p:nvSpPr>
          <p:cNvPr id="3" name="Subtitle 2">
            <a:extLst>
              <a:ext uri="{FF2B5EF4-FFF2-40B4-BE49-F238E27FC236}">
                <a16:creationId xmlns:a16="http://schemas.microsoft.com/office/drawing/2014/main" id="{A9CB511D-EA45-4336-847C-1252667143B5}"/>
              </a:ext>
            </a:extLst>
          </p:cNvPr>
          <p:cNvSpPr>
            <a:spLocks noGrp="1"/>
          </p:cNvSpPr>
          <p:nvPr>
            <p:ph type="subTitle" idx="1"/>
          </p:nvPr>
        </p:nvSpPr>
        <p:spPr>
          <a:xfrm>
            <a:off x="8296275" y="3505095"/>
            <a:ext cx="3081576" cy="2629006"/>
          </a:xfrm>
        </p:spPr>
        <p:txBody>
          <a:bodyPr>
            <a:normAutofit/>
          </a:bodyPr>
          <a:lstStyle/>
          <a:p>
            <a:r>
              <a:rPr lang="en-US" dirty="0">
                <a:solidFill>
                  <a:schemeClr val="bg2"/>
                </a:solidFill>
              </a:rPr>
              <a:t>Twitter</a:t>
            </a:r>
          </a:p>
          <a:p>
            <a:r>
              <a:rPr lang="en-US" dirty="0">
                <a:solidFill>
                  <a:schemeClr val="bg2"/>
                </a:solidFill>
              </a:rPr>
              <a:t>@</a:t>
            </a:r>
            <a:r>
              <a:rPr lang="en-US" dirty="0" err="1">
                <a:solidFill>
                  <a:schemeClr val="bg2"/>
                </a:solidFill>
              </a:rPr>
              <a:t>jollybrailler</a:t>
            </a:r>
            <a:endParaRPr lang="en-US" dirty="0">
              <a:solidFill>
                <a:schemeClr val="bg2"/>
              </a:solidFill>
            </a:endParaRPr>
          </a:p>
          <a:p>
            <a:r>
              <a:rPr lang="en-US" dirty="0">
                <a:solidFill>
                  <a:schemeClr val="bg2"/>
                </a:solidFill>
              </a:rPr>
              <a:t>@C_TVI</a:t>
            </a:r>
          </a:p>
          <a:p>
            <a:r>
              <a:rPr lang="en-US" dirty="0">
                <a:solidFill>
                  <a:schemeClr val="bg2"/>
                </a:solidFill>
              </a:rPr>
              <a:t>online</a:t>
            </a:r>
          </a:p>
          <a:p>
            <a:r>
              <a:rPr lang="en-US" dirty="0">
                <a:solidFill>
                  <a:schemeClr val="bg2"/>
                </a:solidFill>
              </a:rPr>
              <a:t>Spedjourney.com</a:t>
            </a:r>
          </a:p>
          <a:p>
            <a:endParaRPr lang="en-US" dirty="0">
              <a:solidFill>
                <a:schemeClr val="bg2"/>
              </a:solidFill>
            </a:endParaRPr>
          </a:p>
          <a:p>
            <a:endParaRPr lang="en-US" dirty="0">
              <a:solidFill>
                <a:schemeClr val="bg2"/>
              </a:solidFill>
            </a:endParaRPr>
          </a:p>
        </p:txBody>
      </p:sp>
      <p:grpSp>
        <p:nvGrpSpPr>
          <p:cNvPr id="14" name="Group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angle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3501347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F1FB-DAD4-4441-B935-90BF3EE819B2}"/>
              </a:ext>
            </a:extLst>
          </p:cNvPr>
          <p:cNvSpPr>
            <a:spLocks noGrp="1"/>
          </p:cNvSpPr>
          <p:nvPr>
            <p:ph type="title"/>
          </p:nvPr>
        </p:nvSpPr>
        <p:spPr/>
        <p:txBody>
          <a:bodyPr/>
          <a:lstStyle/>
          <a:p>
            <a:r>
              <a:rPr lang="en-US" dirty="0"/>
              <a:t>Reference page</a:t>
            </a:r>
          </a:p>
        </p:txBody>
      </p:sp>
      <p:sp>
        <p:nvSpPr>
          <p:cNvPr id="6" name="Rectangle 3">
            <a:extLst>
              <a:ext uri="{FF2B5EF4-FFF2-40B4-BE49-F238E27FC236}">
                <a16:creationId xmlns:a16="http://schemas.microsoft.com/office/drawing/2014/main" id="{A92F121A-ADFF-42C5-BFAB-1AAC29172EB9}"/>
              </a:ext>
            </a:extLst>
          </p:cNvPr>
          <p:cNvSpPr>
            <a:spLocks noGrp="1" noChangeArrowheads="1"/>
          </p:cNvSpPr>
          <p:nvPr>
            <p:ph idx="1"/>
          </p:nvPr>
        </p:nvSpPr>
        <p:spPr bwMode="auto">
          <a:xfrm>
            <a:off x="581193" y="1768587"/>
            <a:ext cx="11306007"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Action, L. D. (n.d.). </a:t>
            </a:r>
            <a:r>
              <a:rPr kumimoji="0" lang="en-US" altLang="en-US" sz="2400" b="0" i="1"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LD Resources</a:t>
            </a: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Retrieved from LDRFA.org: https://www.ldrfa.org/what-parents-should-know-about-assistive-technology-laws-and-legislation/</a:t>
            </a:r>
            <a:endParaRPr kumimoji="0" lang="en-US" altLang="en-US" sz="2400" b="0" i="0" u="none" strike="noStrike" cap="none" normalizeH="0" baseline="0" dirty="0">
              <a:ln>
                <a:noFill/>
              </a:ln>
              <a:solidFill>
                <a:schemeClr val="tx1"/>
              </a:solidFill>
              <a:effectLst/>
              <a:latin typeface="Book Antiqua" panose="02040602050305030304" pitchFamily="18" charset="0"/>
            </a:endParaRPr>
          </a:p>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Bugaj, C. (2018). </a:t>
            </a:r>
            <a:r>
              <a:rPr kumimoji="0" lang="en-US" altLang="en-US" sz="2400" b="0" i="1"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The new assistive tech: Make learning awesome for all!</a:t>
            </a: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Portland, OR: International Society for Technology in Education.</a:t>
            </a:r>
            <a:endParaRPr kumimoji="0" lang="en-US" altLang="en-US" sz="2400" b="0" i="0" u="none" strike="noStrike" cap="none" normalizeH="0" baseline="0" dirty="0">
              <a:ln>
                <a:noFill/>
              </a:ln>
              <a:solidFill>
                <a:schemeClr val="tx1"/>
              </a:solidFill>
              <a:effectLst/>
              <a:latin typeface="Book Antiqua" panose="02040602050305030304" pitchFamily="18" charset="0"/>
            </a:endParaRPr>
          </a:p>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err="1">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Equillo</a:t>
            </a: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Jr., A. (n.d.). </a:t>
            </a:r>
            <a:r>
              <a:rPr kumimoji="0" lang="en-US" altLang="en-US" sz="2400" b="0" i="0" u="none" strike="noStrike" cap="none" normalizeH="0" baseline="0" dirty="0" err="1">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Megaphoniacs</a:t>
            </a: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01, 2015. </a:t>
            </a:r>
            <a:r>
              <a:rPr kumimoji="0" lang="en-US" altLang="en-US" sz="2400" b="0" i="1"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Fiberglass, reinforced Resin, Oil and Acrylic, with Speakers and Amplifiers.</a:t>
            </a: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err="1">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IloIlo</a:t>
            </a: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err="1">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Musuem</a:t>
            </a: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of Contemporary Art, </a:t>
            </a:r>
            <a:r>
              <a:rPr kumimoji="0" lang="en-US" altLang="en-US" sz="2400" b="0" i="0" u="none" strike="noStrike" cap="none" normalizeH="0" baseline="0" dirty="0" err="1">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IloIlo</a:t>
            </a: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Philippines.</a:t>
            </a:r>
            <a:endParaRPr kumimoji="0" lang="en-US" altLang="en-US" sz="2400" b="0" i="0" u="none" strike="noStrike" cap="none" normalizeH="0" baseline="0" dirty="0">
              <a:ln>
                <a:noFill/>
              </a:ln>
              <a:solidFill>
                <a:schemeClr val="tx1"/>
              </a:solidFill>
              <a:effectLst/>
              <a:latin typeface="Book Antiqua" panose="02040602050305030304" pitchFamily="18" charset="0"/>
            </a:endParaRPr>
          </a:p>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U.S. Department of Education. (2005). </a:t>
            </a:r>
            <a:r>
              <a:rPr kumimoji="0" lang="en-US" altLang="en-US" sz="2400" b="0" i="1"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ED.gov/Expenditures for Elementary and Secondary Education.</a:t>
            </a:r>
            <a:r>
              <a:rPr kumimoji="0" lang="en-US" altLang="en-US"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Retrieved from Return to No Child Left Behind: Expanding the Promise: https://www2.ed.gov/about/overview/budget/budget06/nclb/edlite-expanding-promise.html</a:t>
            </a:r>
            <a:endParaRPr kumimoji="0" lang="en-US" altLang="en-US" sz="2400" b="0" i="0" u="none" strike="noStrike" cap="none" normalizeH="0" baseline="0" dirty="0">
              <a:ln>
                <a:noFill/>
              </a:ln>
              <a:solidFill>
                <a:schemeClr val="tx1"/>
              </a:solidFill>
              <a:effectLst/>
              <a:latin typeface="Book Antiqua" panose="0204060205030503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87861295"/>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b385d60f68dd989dca1fdc827799d85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911b479caf7b199da365455750e457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Status xmlns="71af3243-3dd4-4a8d-8c0d-dd76da1f02a5">Not started</Status>
  </documentManagement>
</p:properties>
</file>

<file path=customXml/itemProps1.xml><?xml version="1.0" encoding="utf-8"?>
<ds:datastoreItem xmlns:ds="http://schemas.openxmlformats.org/officeDocument/2006/customXml" ds:itemID="{E3852F5D-AAE7-473B-9767-8875B60BC6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FC8A1C-A436-42C0-AC33-FAFFFAF219BC}">
  <ds:schemaRefs>
    <ds:schemaRef ds:uri="http://schemas.microsoft.com/sharepoint/v3/contenttype/forms"/>
  </ds:schemaRefs>
</ds:datastoreItem>
</file>

<file path=customXml/itemProps3.xml><?xml version="1.0" encoding="utf-8"?>
<ds:datastoreItem xmlns:ds="http://schemas.openxmlformats.org/officeDocument/2006/customXml" ds:itemID="{FF5C8BF1-B0E4-49A1-808F-40F2AD30E743}">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Tech design</Template>
  <TotalTime>0</TotalTime>
  <Words>691</Words>
  <Application>Microsoft Office PowerPoint</Application>
  <PresentationFormat>Widescreen</PresentationFormat>
  <Paragraphs>51</Paragraphs>
  <Slides>9</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Baskerville Old Face</vt:lpstr>
      <vt:lpstr>Bell MT</vt:lpstr>
      <vt:lpstr>Book Antiqua</vt:lpstr>
      <vt:lpstr>Calibri</vt:lpstr>
      <vt:lpstr>Gill Sans MT</vt:lpstr>
      <vt:lpstr>Wingdings 2</vt:lpstr>
      <vt:lpstr>Dividend</vt:lpstr>
      <vt:lpstr>Assistive technology law </vt:lpstr>
      <vt:lpstr>overview</vt:lpstr>
      <vt:lpstr>BINARY BREAKDOWN</vt:lpstr>
      <vt:lpstr>“Access to” :  Tech Requirements. P.l. 108-446 in idea of 2004</vt:lpstr>
      <vt:lpstr>Examples of items that are not assistive tech</vt:lpstr>
      <vt:lpstr>NCLB: No child left behind 2001: P.L. 107-110</vt:lpstr>
      <vt:lpstr>AT: Digital Communications &amp; life skills get you where You want to go</vt:lpstr>
      <vt:lpstr>Thank You</vt:lpstr>
      <vt:lpstr>Reference page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2019-11-30T04:26:16Z</dcterms:created>
  <dcterms:modified xsi:type="dcterms:W3CDTF">2019-11-30T07:04:49Z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